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D7A88-5A8A-AF9F-DC57-6B0AC2EF33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0B5456-0B13-604F-971A-E41E5F7003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906ABE-A2F0-1E8A-E341-86F5A54E0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F099C-B98A-FCA6-73A1-6FF2229E8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BEA7E-35CA-1984-A516-A158BFEC0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681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42189-EF99-FFE9-1095-5C041993E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79D85-69F3-28CD-42AE-641606E1E2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5611CB-FC8B-B3D3-2F38-5D88022FB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4D4DAB-05FC-C8F9-3AFA-4FFC43980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2E5985-4AC4-4E17-912A-F54B08A76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814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8F0B-7A14-1BB1-3ACA-D53766E76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2DD08-9DDF-F91E-90AF-2B3A58BAE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15C8DE-7747-225B-1CB5-66ED8708B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DCB2C8-5DF3-68C3-ADE9-6F5B9211A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4FDE6-49C5-CD66-DAA6-6C1B24379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829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54032-CCAA-B74B-E232-50396A20E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C7A38-F79A-B0D6-F309-F118AAA4C5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FA4A87-FB51-6554-0028-EAAEF4FAED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1C11B1-549C-2731-A05E-477686581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038D0B-B8B2-9E7A-ED5D-070EA523C3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472F50-BE27-0FFD-31BA-2D6EE41D4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310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BA5CA-665D-E70C-65F6-1E135468B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955861-3631-F551-A0C3-20EDAC359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26603F-CAAE-D78B-AA2B-33DC010CB1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D975C1-F840-B332-9DD2-3D5CE01B70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70A69D-55AD-8056-BF8D-0C9C1E0FA5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37D593-A636-FCB8-7835-1B4093A77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E6C47A-0349-373D-C375-FCB550A6C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7FC62F-CB64-D30D-E954-1A05E0C2A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485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317E7-8C41-B978-E686-57AE58FE5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D99832-163F-152B-71D2-BCA30D705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A73939-D531-9698-EAE5-2915398F8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B8BC03-1EB7-1A3A-C580-9A8E4E283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098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93308C-762D-63C5-F8AD-20F5568DA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BBC4-6EAB-3D06-82D3-48011253C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4B2AB1-AACC-4A9D-1C3D-B2F47096E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157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88956-BC61-452B-14F8-584C8F9C2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598A3-7E2F-5905-21D2-B51417A87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67A76-EF2D-08E0-1FD7-6BAC279A9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0B28E3-949A-E1D5-4C39-47564AFE9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371B4B-7FB4-94B4-C94E-FE715288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D1AB73-C094-2C07-8D36-225361072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602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F4BC8-A6BB-7D17-4AFC-A6DE904FE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FEEEB1-3FAE-8483-FF95-7104845F97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1AAF14-7C2C-2D9C-FE6C-C42F1BE16E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040189-6643-5438-7646-1FA46430F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8137D4-BFA7-C12F-B8B9-03C1BD21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69FEED-7CFC-A88C-9F2F-C5851195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145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33161-6ABC-5D9C-6880-A97086476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52CFE2-5777-FCD6-CE62-1347D37FFB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5B6F2-8181-C460-E04F-0676C0292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D459A-5A22-43EA-8F4D-6EB54926E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511033-D7CA-9CA4-F2A6-77D7A77EB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957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9EE0B7-9474-6CAE-CAD2-E57BDE4F33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1014DB-59BC-A57A-9383-3A523C4805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42E040-5399-3732-EFC3-A4768295B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A6C6C-343B-1C51-B9B4-98BF3494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BEA3EF-9042-E7FA-EB7C-B8E8FEE1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010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0C426A-11FE-0446-A29A-D7714D157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57061F-1F0D-7BDB-501E-4CCDA97A8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C99C4-7557-6673-AC32-F9958692E1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07216-916F-48A2-97DA-462F4DF74AE6}" type="datetimeFigureOut">
              <a:rPr lang="en-GB" smtClean="0"/>
              <a:t>08/09/2023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904EFD-12E9-3565-D71A-8E0640CA5E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DEDFB-EE3D-E803-818E-C786ED8D46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AAC57-E08F-466B-8AF0-AC1710D17C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38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65" name="Straight Connector 1064">
            <a:extLst>
              <a:ext uri="{FF2B5EF4-FFF2-40B4-BE49-F238E27FC236}">
                <a16:creationId xmlns:a16="http://schemas.microsoft.com/office/drawing/2014/main" id="{62003AC3-43B4-A9FF-772C-866AE8212932}"/>
              </a:ext>
            </a:extLst>
          </p:cNvPr>
          <p:cNvCxnSpPr>
            <a:cxnSpLocks/>
            <a:endCxn id="24" idx="4"/>
          </p:cNvCxnSpPr>
          <p:nvPr/>
        </p:nvCxnSpPr>
        <p:spPr>
          <a:xfrm flipV="1">
            <a:off x="2592240" y="3494684"/>
            <a:ext cx="39476" cy="1653786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2" name="Straight Connector 1071">
            <a:extLst>
              <a:ext uri="{FF2B5EF4-FFF2-40B4-BE49-F238E27FC236}">
                <a16:creationId xmlns:a16="http://schemas.microsoft.com/office/drawing/2014/main" id="{39430309-8ED1-A639-1709-7EB9A13E330E}"/>
              </a:ext>
            </a:extLst>
          </p:cNvPr>
          <p:cNvCxnSpPr>
            <a:cxnSpLocks/>
            <a:endCxn id="1077" idx="4"/>
          </p:cNvCxnSpPr>
          <p:nvPr/>
        </p:nvCxnSpPr>
        <p:spPr>
          <a:xfrm flipH="1" flipV="1">
            <a:off x="6111959" y="3105634"/>
            <a:ext cx="10480" cy="3465694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0" name="Straight Connector 1069">
            <a:extLst>
              <a:ext uri="{FF2B5EF4-FFF2-40B4-BE49-F238E27FC236}">
                <a16:creationId xmlns:a16="http://schemas.microsoft.com/office/drawing/2014/main" id="{97EE7818-6C46-E71C-7096-AC5A462C7340}"/>
              </a:ext>
            </a:extLst>
          </p:cNvPr>
          <p:cNvCxnSpPr>
            <a:cxnSpLocks/>
            <a:stCxn id="1077" idx="6"/>
          </p:cNvCxnSpPr>
          <p:nvPr/>
        </p:nvCxnSpPr>
        <p:spPr>
          <a:xfrm flipV="1">
            <a:off x="6277611" y="2253773"/>
            <a:ext cx="1805507" cy="694493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shley Hill Multi Academy Trust - Your School Jobs">
            <a:extLst>
              <a:ext uri="{FF2B5EF4-FFF2-40B4-BE49-F238E27FC236}">
                <a16:creationId xmlns:a16="http://schemas.microsoft.com/office/drawing/2014/main" id="{8EAB9F16-DDE1-8544-E3EE-A4BA2C6A6E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4" y="203545"/>
            <a:ext cx="1608690" cy="1608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Bisham CofE Academy (@bishamcofe) / Twitter">
            <a:extLst>
              <a:ext uri="{FF2B5EF4-FFF2-40B4-BE49-F238E27FC236}">
                <a16:creationId xmlns:a16="http://schemas.microsoft.com/office/drawing/2014/main" id="{4840CE97-E3B6-7331-60CF-D82C1AF0E1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8" t="5117" r="6982" b="11417"/>
          <a:stretch/>
        </p:blipFill>
        <p:spPr bwMode="auto">
          <a:xfrm>
            <a:off x="196918" y="5308205"/>
            <a:ext cx="1510748" cy="149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ite Waltham C of E Academy | Maidenhead">
            <a:extLst>
              <a:ext uri="{FF2B5EF4-FFF2-40B4-BE49-F238E27FC236}">
                <a16:creationId xmlns:a16="http://schemas.microsoft.com/office/drawing/2014/main" id="{2881772B-7E39-EE33-F241-F5372B4B12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3" b="23807"/>
          <a:stretch/>
        </p:blipFill>
        <p:spPr bwMode="auto">
          <a:xfrm>
            <a:off x="1752603" y="5308205"/>
            <a:ext cx="1763470" cy="120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arting Foundation | Knowl Hill CofE Academy">
            <a:extLst>
              <a:ext uri="{FF2B5EF4-FFF2-40B4-BE49-F238E27FC236}">
                <a16:creationId xmlns:a16="http://schemas.microsoft.com/office/drawing/2014/main" id="{B4691D0A-742C-EF80-FB08-8C5A91CB05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39" t="1394" r="24348"/>
          <a:stretch/>
        </p:blipFill>
        <p:spPr bwMode="auto">
          <a:xfrm>
            <a:off x="3561010" y="5308205"/>
            <a:ext cx="1384066" cy="149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201903-DE14-1CE0-CA47-5D4685F384A0}"/>
              </a:ext>
            </a:extLst>
          </p:cNvPr>
          <p:cNvSpPr txBox="1"/>
          <p:nvPr/>
        </p:nvSpPr>
        <p:spPr>
          <a:xfrm>
            <a:off x="6983896" y="4293705"/>
            <a:ext cx="4890052" cy="2313030"/>
          </a:xfrm>
          <a:prstGeom prst="rect">
            <a:avLst/>
          </a:prstGeom>
          <a:noFill/>
          <a:ln w="571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Twinkl Cursive Looped" panose="02000000000000000000" pitchFamily="2" charset="0"/>
              </a:rPr>
              <a:t>Route Key</a:t>
            </a:r>
          </a:p>
          <a:p>
            <a:r>
              <a:rPr lang="en-GB" sz="2000" dirty="0">
                <a:latin typeface="Twinkl Cursive Looped" panose="02000000000000000000" pitchFamily="2" charset="0"/>
              </a:rPr>
              <a:t>Classics and Traditional Tales</a:t>
            </a:r>
          </a:p>
          <a:p>
            <a:r>
              <a:rPr lang="en-GB" sz="2000" dirty="0">
                <a:latin typeface="Twinkl Cursive Looped" panose="02000000000000000000" pitchFamily="2" charset="0"/>
              </a:rPr>
              <a:t>Adventure and Fantasy</a:t>
            </a:r>
          </a:p>
          <a:p>
            <a:r>
              <a:rPr lang="en-GB" sz="2000" dirty="0">
                <a:latin typeface="Twinkl Cursive Looped" panose="02000000000000000000" pitchFamily="2" charset="0"/>
              </a:rPr>
              <a:t>Humour and Uplifting</a:t>
            </a:r>
          </a:p>
          <a:p>
            <a:r>
              <a:rPr lang="en-GB" sz="2000" dirty="0">
                <a:latin typeface="Twinkl Cursive Looped" panose="02000000000000000000" pitchFamily="2" charset="0"/>
              </a:rPr>
              <a:t>Mystery</a:t>
            </a:r>
          </a:p>
          <a:p>
            <a:r>
              <a:rPr lang="en-GB" sz="2000" dirty="0">
                <a:latin typeface="Twinkl Cursive Looped" panose="02000000000000000000" pitchFamily="2" charset="0"/>
              </a:rPr>
              <a:t>Poetry and Rhyme</a:t>
            </a:r>
          </a:p>
          <a:p>
            <a:r>
              <a:rPr lang="en-GB" sz="2000" dirty="0">
                <a:latin typeface="Twinkl Cursive Looped" panose="02000000000000000000" pitchFamily="2" charset="0"/>
              </a:rPr>
              <a:t>Non-fiction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AF97439-DC79-ADF9-3378-F0C6E8602E87}"/>
              </a:ext>
            </a:extLst>
          </p:cNvPr>
          <p:cNvCxnSpPr/>
          <p:nvPr/>
        </p:nvCxnSpPr>
        <p:spPr>
          <a:xfrm>
            <a:off x="10880035" y="4810539"/>
            <a:ext cx="649356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4265FF1-9C24-3C48-3994-296BA17C6AA9}"/>
              </a:ext>
            </a:extLst>
          </p:cNvPr>
          <p:cNvCxnSpPr/>
          <p:nvPr/>
        </p:nvCxnSpPr>
        <p:spPr>
          <a:xfrm>
            <a:off x="10880035" y="5479774"/>
            <a:ext cx="649356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0A3B9C3-B5BF-0040-86ED-DCE0E0454C37}"/>
              </a:ext>
            </a:extLst>
          </p:cNvPr>
          <p:cNvCxnSpPr/>
          <p:nvPr/>
        </p:nvCxnSpPr>
        <p:spPr>
          <a:xfrm>
            <a:off x="10880035" y="5148470"/>
            <a:ext cx="649356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5037F61-3E69-FD40-7AA2-C45CDF789795}"/>
              </a:ext>
            </a:extLst>
          </p:cNvPr>
          <p:cNvCxnSpPr/>
          <p:nvPr/>
        </p:nvCxnSpPr>
        <p:spPr>
          <a:xfrm>
            <a:off x="10880035" y="5771322"/>
            <a:ext cx="649356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6332C96-F961-C720-9516-A5CF22C7D976}"/>
              </a:ext>
            </a:extLst>
          </p:cNvPr>
          <p:cNvCxnSpPr/>
          <p:nvPr/>
        </p:nvCxnSpPr>
        <p:spPr>
          <a:xfrm>
            <a:off x="10880035" y="6076122"/>
            <a:ext cx="649356" cy="0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CE567E5-1BE0-5190-BE12-5B0810C8ED97}"/>
              </a:ext>
            </a:extLst>
          </p:cNvPr>
          <p:cNvCxnSpPr/>
          <p:nvPr/>
        </p:nvCxnSpPr>
        <p:spPr>
          <a:xfrm>
            <a:off x="10880035" y="6354418"/>
            <a:ext cx="64935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0C671E0-5FE4-1775-3EF4-5199537E90C3}"/>
              </a:ext>
            </a:extLst>
          </p:cNvPr>
          <p:cNvCxnSpPr>
            <a:cxnSpLocks/>
          </p:cNvCxnSpPr>
          <p:nvPr/>
        </p:nvCxnSpPr>
        <p:spPr>
          <a:xfrm>
            <a:off x="365884" y="3256722"/>
            <a:ext cx="2213561" cy="1490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17D0E6E-C3EB-5238-1B75-9C1FA52848A3}"/>
              </a:ext>
            </a:extLst>
          </p:cNvPr>
          <p:cNvCxnSpPr>
            <a:cxnSpLocks/>
            <a:endCxn id="26" idx="2"/>
          </p:cNvCxnSpPr>
          <p:nvPr/>
        </p:nvCxnSpPr>
        <p:spPr>
          <a:xfrm>
            <a:off x="2615769" y="3310487"/>
            <a:ext cx="1331734" cy="42919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3317D41-0138-A982-B067-7E0E2A4A8D68}"/>
              </a:ext>
            </a:extLst>
          </p:cNvPr>
          <p:cNvCxnSpPr>
            <a:cxnSpLocks/>
          </p:cNvCxnSpPr>
          <p:nvPr/>
        </p:nvCxnSpPr>
        <p:spPr>
          <a:xfrm>
            <a:off x="4134678" y="3669928"/>
            <a:ext cx="506233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193183D-96D9-CA79-3809-AE290D41BBE5}"/>
              </a:ext>
            </a:extLst>
          </p:cNvPr>
          <p:cNvCxnSpPr>
            <a:cxnSpLocks/>
          </p:cNvCxnSpPr>
          <p:nvPr/>
        </p:nvCxnSpPr>
        <p:spPr>
          <a:xfrm flipV="1">
            <a:off x="9220211" y="203545"/>
            <a:ext cx="1984502" cy="349617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>
            <a:extLst>
              <a:ext uri="{FF2B5EF4-FFF2-40B4-BE49-F238E27FC236}">
                <a16:creationId xmlns:a16="http://schemas.microsoft.com/office/drawing/2014/main" id="{249DACF7-DB32-92C8-6A47-6B7D648E7B68}"/>
              </a:ext>
            </a:extLst>
          </p:cNvPr>
          <p:cNvSpPr/>
          <p:nvPr/>
        </p:nvSpPr>
        <p:spPr>
          <a:xfrm>
            <a:off x="3947503" y="3582310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3E74FE5-28B9-EF16-BBB7-216405EA3FB4}"/>
              </a:ext>
            </a:extLst>
          </p:cNvPr>
          <p:cNvSpPr/>
          <p:nvPr/>
        </p:nvSpPr>
        <p:spPr>
          <a:xfrm>
            <a:off x="9035760" y="3542356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11DF49E-BA75-4DDB-47FF-A934C2A85ACA}"/>
              </a:ext>
            </a:extLst>
          </p:cNvPr>
          <p:cNvCxnSpPr>
            <a:cxnSpLocks/>
          </p:cNvCxnSpPr>
          <p:nvPr/>
        </p:nvCxnSpPr>
        <p:spPr>
          <a:xfrm>
            <a:off x="302936" y="2173357"/>
            <a:ext cx="2095707" cy="36086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A2DC331-E9C7-93D8-4540-F4143A8A2E8F}"/>
              </a:ext>
            </a:extLst>
          </p:cNvPr>
          <p:cNvCxnSpPr>
            <a:cxnSpLocks/>
            <a:endCxn id="42" idx="7"/>
          </p:cNvCxnSpPr>
          <p:nvPr/>
        </p:nvCxnSpPr>
        <p:spPr>
          <a:xfrm flipH="1">
            <a:off x="2530927" y="836835"/>
            <a:ext cx="1758191" cy="1275710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2833202-CE96-9CEF-55A3-37B62DFD77C3}"/>
              </a:ext>
            </a:extLst>
          </p:cNvPr>
          <p:cNvCxnSpPr>
            <a:cxnSpLocks/>
            <a:stCxn id="44" idx="2"/>
          </p:cNvCxnSpPr>
          <p:nvPr/>
        </p:nvCxnSpPr>
        <p:spPr>
          <a:xfrm flipH="1" flipV="1">
            <a:off x="4229339" y="863993"/>
            <a:ext cx="6433293" cy="33616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DB7936-3A43-9DD4-DC82-1D7DD6D76738}"/>
              </a:ext>
            </a:extLst>
          </p:cNvPr>
          <p:cNvCxnSpPr>
            <a:cxnSpLocks/>
          </p:cNvCxnSpPr>
          <p:nvPr/>
        </p:nvCxnSpPr>
        <p:spPr>
          <a:xfrm flipH="1" flipV="1">
            <a:off x="10726095" y="863993"/>
            <a:ext cx="1368054" cy="47181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>
            <a:extLst>
              <a:ext uri="{FF2B5EF4-FFF2-40B4-BE49-F238E27FC236}">
                <a16:creationId xmlns:a16="http://schemas.microsoft.com/office/drawing/2014/main" id="{9E4FC40C-9DB5-E8E6-4031-2A00D83F45E4}"/>
              </a:ext>
            </a:extLst>
          </p:cNvPr>
          <p:cNvSpPr/>
          <p:nvPr/>
        </p:nvSpPr>
        <p:spPr>
          <a:xfrm>
            <a:off x="2248140" y="2066453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A37C7F58-474C-6294-C644-2C7F3EF3C75A}"/>
              </a:ext>
            </a:extLst>
          </p:cNvPr>
          <p:cNvSpPr/>
          <p:nvPr/>
        </p:nvSpPr>
        <p:spPr>
          <a:xfrm>
            <a:off x="4106878" y="730214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B6B8C90F-6E81-D97F-143C-2772D0F3BB74}"/>
              </a:ext>
            </a:extLst>
          </p:cNvPr>
          <p:cNvSpPr/>
          <p:nvPr/>
        </p:nvSpPr>
        <p:spPr>
          <a:xfrm>
            <a:off x="10662632" y="740240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03E685FB-F418-28C9-9F08-7D8E594EC08A}"/>
              </a:ext>
            </a:extLst>
          </p:cNvPr>
          <p:cNvCxnSpPr>
            <a:cxnSpLocks/>
            <a:stCxn id="24" idx="7"/>
            <a:endCxn id="55" idx="2"/>
          </p:cNvCxnSpPr>
          <p:nvPr/>
        </p:nvCxnSpPr>
        <p:spPr>
          <a:xfrm flipV="1">
            <a:off x="2748850" y="1642571"/>
            <a:ext cx="2682890" cy="158346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6620B172-D6BB-703C-E446-2884EE476DB8}"/>
              </a:ext>
            </a:extLst>
          </p:cNvPr>
          <p:cNvCxnSpPr>
            <a:cxnSpLocks/>
            <a:stCxn id="55" idx="4"/>
          </p:cNvCxnSpPr>
          <p:nvPr/>
        </p:nvCxnSpPr>
        <p:spPr>
          <a:xfrm flipV="1">
            <a:off x="5597393" y="203545"/>
            <a:ext cx="0" cy="1596394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>
            <a:extLst>
              <a:ext uri="{FF2B5EF4-FFF2-40B4-BE49-F238E27FC236}">
                <a16:creationId xmlns:a16="http://schemas.microsoft.com/office/drawing/2014/main" id="{EF62B021-010C-C8D3-41D7-BE7F81797BF4}"/>
              </a:ext>
            </a:extLst>
          </p:cNvPr>
          <p:cNvSpPr/>
          <p:nvPr/>
        </p:nvSpPr>
        <p:spPr>
          <a:xfrm>
            <a:off x="5431740" y="1485202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6737ECBB-E74F-B210-0D44-0F7B9464FDE2}"/>
              </a:ext>
            </a:extLst>
          </p:cNvPr>
          <p:cNvSpPr/>
          <p:nvPr/>
        </p:nvSpPr>
        <p:spPr>
          <a:xfrm>
            <a:off x="5431740" y="693153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1CE571A-D6FA-F211-A5A5-C78526799874}"/>
              </a:ext>
            </a:extLst>
          </p:cNvPr>
          <p:cNvSpPr/>
          <p:nvPr/>
        </p:nvSpPr>
        <p:spPr>
          <a:xfrm>
            <a:off x="2466063" y="3179947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43E26637-DACF-27C3-D597-EDE7B156984B}"/>
              </a:ext>
            </a:extLst>
          </p:cNvPr>
          <p:cNvCxnSpPr>
            <a:cxnSpLocks/>
          </p:cNvCxnSpPr>
          <p:nvPr/>
        </p:nvCxnSpPr>
        <p:spPr>
          <a:xfrm>
            <a:off x="302936" y="4474620"/>
            <a:ext cx="5793064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CD6E3BD6-934F-5ACD-B6A4-BA5A660AA04B}"/>
              </a:ext>
            </a:extLst>
          </p:cNvPr>
          <p:cNvCxnSpPr>
            <a:cxnSpLocks/>
          </p:cNvCxnSpPr>
          <p:nvPr/>
        </p:nvCxnSpPr>
        <p:spPr>
          <a:xfrm flipV="1">
            <a:off x="6115013" y="2714942"/>
            <a:ext cx="2691077" cy="1753618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B6B3257B-2859-0B73-FB52-DE6492BA993B}"/>
              </a:ext>
            </a:extLst>
          </p:cNvPr>
          <p:cNvCxnSpPr>
            <a:cxnSpLocks/>
          </p:cNvCxnSpPr>
          <p:nvPr/>
        </p:nvCxnSpPr>
        <p:spPr>
          <a:xfrm>
            <a:off x="8787063" y="2657997"/>
            <a:ext cx="3223358" cy="4758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2" name="Oval 1031">
            <a:extLst>
              <a:ext uri="{FF2B5EF4-FFF2-40B4-BE49-F238E27FC236}">
                <a16:creationId xmlns:a16="http://schemas.microsoft.com/office/drawing/2014/main" id="{DB1E942E-1311-D53E-BCB3-B8949E5839A5}"/>
              </a:ext>
            </a:extLst>
          </p:cNvPr>
          <p:cNvSpPr/>
          <p:nvPr/>
        </p:nvSpPr>
        <p:spPr>
          <a:xfrm>
            <a:off x="5930347" y="4309769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4" name="Oval 1033">
            <a:extLst>
              <a:ext uri="{FF2B5EF4-FFF2-40B4-BE49-F238E27FC236}">
                <a16:creationId xmlns:a16="http://schemas.microsoft.com/office/drawing/2014/main" id="{7285053F-8450-D234-BE18-4CF17A387DA4}"/>
              </a:ext>
            </a:extLst>
          </p:cNvPr>
          <p:cNvSpPr/>
          <p:nvPr/>
        </p:nvSpPr>
        <p:spPr>
          <a:xfrm>
            <a:off x="7129246" y="3542356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5" name="Oval 1034">
            <a:extLst>
              <a:ext uri="{FF2B5EF4-FFF2-40B4-BE49-F238E27FC236}">
                <a16:creationId xmlns:a16="http://schemas.microsoft.com/office/drawing/2014/main" id="{6F4FA3A3-1814-443C-8833-D6132EC1CC18}"/>
              </a:ext>
            </a:extLst>
          </p:cNvPr>
          <p:cNvSpPr/>
          <p:nvPr/>
        </p:nvSpPr>
        <p:spPr>
          <a:xfrm>
            <a:off x="8596685" y="2494944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6" name="Oval 1035">
            <a:extLst>
              <a:ext uri="{FF2B5EF4-FFF2-40B4-BE49-F238E27FC236}">
                <a16:creationId xmlns:a16="http://schemas.microsoft.com/office/drawing/2014/main" id="{3FF8097A-5413-17D3-3ED3-234B28DE987F}"/>
              </a:ext>
            </a:extLst>
          </p:cNvPr>
          <p:cNvSpPr/>
          <p:nvPr/>
        </p:nvSpPr>
        <p:spPr>
          <a:xfrm>
            <a:off x="9700682" y="2494943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95A5DA12-EBA9-6972-5934-3955C52C11BE}"/>
              </a:ext>
            </a:extLst>
          </p:cNvPr>
          <p:cNvCxnSpPr>
            <a:cxnSpLocks/>
          </p:cNvCxnSpPr>
          <p:nvPr/>
        </p:nvCxnSpPr>
        <p:spPr>
          <a:xfrm flipV="1">
            <a:off x="4945076" y="2841386"/>
            <a:ext cx="0" cy="2466819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Straight Connector 1039">
            <a:extLst>
              <a:ext uri="{FF2B5EF4-FFF2-40B4-BE49-F238E27FC236}">
                <a16:creationId xmlns:a16="http://schemas.microsoft.com/office/drawing/2014/main" id="{D5289CD0-2A65-D18F-5402-A5E85E0F1A2B}"/>
              </a:ext>
            </a:extLst>
          </p:cNvPr>
          <p:cNvCxnSpPr>
            <a:cxnSpLocks/>
          </p:cNvCxnSpPr>
          <p:nvPr/>
        </p:nvCxnSpPr>
        <p:spPr>
          <a:xfrm flipV="1">
            <a:off x="4996335" y="1745255"/>
            <a:ext cx="1845957" cy="1060519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5" name="Straight Connector 1044">
            <a:extLst>
              <a:ext uri="{FF2B5EF4-FFF2-40B4-BE49-F238E27FC236}">
                <a16:creationId xmlns:a16="http://schemas.microsoft.com/office/drawing/2014/main" id="{C317A374-1FB1-85C6-7C51-DC3299258E7B}"/>
              </a:ext>
            </a:extLst>
          </p:cNvPr>
          <p:cNvCxnSpPr>
            <a:cxnSpLocks/>
          </p:cNvCxnSpPr>
          <p:nvPr/>
        </p:nvCxnSpPr>
        <p:spPr>
          <a:xfrm>
            <a:off x="6833207" y="1753653"/>
            <a:ext cx="5177214" cy="18865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0" name="Oval 1049">
            <a:extLst>
              <a:ext uri="{FF2B5EF4-FFF2-40B4-BE49-F238E27FC236}">
                <a16:creationId xmlns:a16="http://schemas.microsoft.com/office/drawing/2014/main" id="{D3E1C1FF-DF17-76AD-BFCD-C2EEAF3FB784}"/>
              </a:ext>
            </a:extLst>
          </p:cNvPr>
          <p:cNvSpPr/>
          <p:nvPr/>
        </p:nvSpPr>
        <p:spPr>
          <a:xfrm>
            <a:off x="10200861" y="1615149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1" name="Oval 1050">
            <a:extLst>
              <a:ext uri="{FF2B5EF4-FFF2-40B4-BE49-F238E27FC236}">
                <a16:creationId xmlns:a16="http://schemas.microsoft.com/office/drawing/2014/main" id="{A46941FA-4BD0-650B-AA81-63EF471EA00B}"/>
              </a:ext>
            </a:extLst>
          </p:cNvPr>
          <p:cNvSpPr/>
          <p:nvPr/>
        </p:nvSpPr>
        <p:spPr>
          <a:xfrm>
            <a:off x="6599767" y="1606489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2" name="Oval 1051">
            <a:extLst>
              <a:ext uri="{FF2B5EF4-FFF2-40B4-BE49-F238E27FC236}">
                <a16:creationId xmlns:a16="http://schemas.microsoft.com/office/drawing/2014/main" id="{DA138EE0-FE5B-89A9-57F0-24B881E134FE}"/>
              </a:ext>
            </a:extLst>
          </p:cNvPr>
          <p:cNvSpPr/>
          <p:nvPr/>
        </p:nvSpPr>
        <p:spPr>
          <a:xfrm>
            <a:off x="4779422" y="2681358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3" name="Oval 1052">
            <a:extLst>
              <a:ext uri="{FF2B5EF4-FFF2-40B4-BE49-F238E27FC236}">
                <a16:creationId xmlns:a16="http://schemas.microsoft.com/office/drawing/2014/main" id="{E4FE75F3-F371-D050-12C4-F6239D6C42A7}"/>
              </a:ext>
            </a:extLst>
          </p:cNvPr>
          <p:cNvSpPr/>
          <p:nvPr/>
        </p:nvSpPr>
        <p:spPr>
          <a:xfrm>
            <a:off x="4750525" y="3529824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4" name="Oval 1053">
            <a:extLst>
              <a:ext uri="{FF2B5EF4-FFF2-40B4-BE49-F238E27FC236}">
                <a16:creationId xmlns:a16="http://schemas.microsoft.com/office/drawing/2014/main" id="{4ECE7824-F898-EADA-5720-5DFE9620A1D1}"/>
              </a:ext>
            </a:extLst>
          </p:cNvPr>
          <p:cNvSpPr/>
          <p:nvPr/>
        </p:nvSpPr>
        <p:spPr>
          <a:xfrm>
            <a:off x="4779423" y="4348216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56" name="Straight Connector 1055">
            <a:extLst>
              <a:ext uri="{FF2B5EF4-FFF2-40B4-BE49-F238E27FC236}">
                <a16:creationId xmlns:a16="http://schemas.microsoft.com/office/drawing/2014/main" id="{0AAD61AA-60C2-1275-D666-62FC744C3E96}"/>
              </a:ext>
            </a:extLst>
          </p:cNvPr>
          <p:cNvCxnSpPr>
            <a:cxnSpLocks/>
          </p:cNvCxnSpPr>
          <p:nvPr/>
        </p:nvCxnSpPr>
        <p:spPr>
          <a:xfrm flipV="1">
            <a:off x="8070575" y="203545"/>
            <a:ext cx="0" cy="2005898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5" name="Oval 1054">
            <a:extLst>
              <a:ext uri="{FF2B5EF4-FFF2-40B4-BE49-F238E27FC236}">
                <a16:creationId xmlns:a16="http://schemas.microsoft.com/office/drawing/2014/main" id="{DF0355BC-9F7C-3A37-351C-772FA614BADE}"/>
              </a:ext>
            </a:extLst>
          </p:cNvPr>
          <p:cNvSpPr/>
          <p:nvPr/>
        </p:nvSpPr>
        <p:spPr>
          <a:xfrm>
            <a:off x="2448418" y="4328268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9" name="Oval 1068">
            <a:extLst>
              <a:ext uri="{FF2B5EF4-FFF2-40B4-BE49-F238E27FC236}">
                <a16:creationId xmlns:a16="http://schemas.microsoft.com/office/drawing/2014/main" id="{EE78F877-6F21-1F43-1FAC-79C67D2C81C1}"/>
              </a:ext>
            </a:extLst>
          </p:cNvPr>
          <p:cNvSpPr/>
          <p:nvPr/>
        </p:nvSpPr>
        <p:spPr>
          <a:xfrm>
            <a:off x="7917466" y="2057639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6" name="Oval 1075">
            <a:extLst>
              <a:ext uri="{FF2B5EF4-FFF2-40B4-BE49-F238E27FC236}">
                <a16:creationId xmlns:a16="http://schemas.microsoft.com/office/drawing/2014/main" id="{E3C3702A-B33B-B285-561E-1A3B5DF22021}"/>
              </a:ext>
            </a:extLst>
          </p:cNvPr>
          <p:cNvSpPr/>
          <p:nvPr/>
        </p:nvSpPr>
        <p:spPr>
          <a:xfrm>
            <a:off x="5942650" y="3543835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7" name="Oval 1076">
            <a:extLst>
              <a:ext uri="{FF2B5EF4-FFF2-40B4-BE49-F238E27FC236}">
                <a16:creationId xmlns:a16="http://schemas.microsoft.com/office/drawing/2014/main" id="{5C109B56-8302-2079-A926-8AC8CB3113D6}"/>
              </a:ext>
            </a:extLst>
          </p:cNvPr>
          <p:cNvSpPr/>
          <p:nvPr/>
        </p:nvSpPr>
        <p:spPr>
          <a:xfrm>
            <a:off x="5946306" y="2790897"/>
            <a:ext cx="331305" cy="31473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89" name="Straight Connector 1088">
            <a:extLst>
              <a:ext uri="{FF2B5EF4-FFF2-40B4-BE49-F238E27FC236}">
                <a16:creationId xmlns:a16="http://schemas.microsoft.com/office/drawing/2014/main" id="{FCFE67E9-C946-C30A-1511-3B21B16776FC}"/>
              </a:ext>
            </a:extLst>
          </p:cNvPr>
          <p:cNvCxnSpPr>
            <a:cxnSpLocks/>
          </p:cNvCxnSpPr>
          <p:nvPr/>
        </p:nvCxnSpPr>
        <p:spPr>
          <a:xfrm>
            <a:off x="1170229" y="2209443"/>
            <a:ext cx="0" cy="17174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2" name="Straight Connector 1091">
            <a:extLst>
              <a:ext uri="{FF2B5EF4-FFF2-40B4-BE49-F238E27FC236}">
                <a16:creationId xmlns:a16="http://schemas.microsoft.com/office/drawing/2014/main" id="{69868F25-88FE-92DE-0830-A954FBC6E6DB}"/>
              </a:ext>
            </a:extLst>
          </p:cNvPr>
          <p:cNvCxnSpPr>
            <a:cxnSpLocks/>
          </p:cNvCxnSpPr>
          <p:nvPr/>
        </p:nvCxnSpPr>
        <p:spPr>
          <a:xfrm>
            <a:off x="6765419" y="665088"/>
            <a:ext cx="0" cy="17174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3" name="Straight Connector 1092">
            <a:extLst>
              <a:ext uri="{FF2B5EF4-FFF2-40B4-BE49-F238E27FC236}">
                <a16:creationId xmlns:a16="http://schemas.microsoft.com/office/drawing/2014/main" id="{3497A79F-E2AD-62B8-CE94-01C8F7EA111C}"/>
              </a:ext>
            </a:extLst>
          </p:cNvPr>
          <p:cNvCxnSpPr>
            <a:cxnSpLocks/>
          </p:cNvCxnSpPr>
          <p:nvPr/>
        </p:nvCxnSpPr>
        <p:spPr>
          <a:xfrm>
            <a:off x="9197009" y="678774"/>
            <a:ext cx="0" cy="17174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4" name="Straight Connector 1093">
            <a:extLst>
              <a:ext uri="{FF2B5EF4-FFF2-40B4-BE49-F238E27FC236}">
                <a16:creationId xmlns:a16="http://schemas.microsoft.com/office/drawing/2014/main" id="{AEA19B48-DE3A-4506-7764-A3C3B423228D}"/>
              </a:ext>
            </a:extLst>
          </p:cNvPr>
          <p:cNvCxnSpPr>
            <a:cxnSpLocks/>
          </p:cNvCxnSpPr>
          <p:nvPr/>
        </p:nvCxnSpPr>
        <p:spPr>
          <a:xfrm>
            <a:off x="11529391" y="678774"/>
            <a:ext cx="0" cy="17174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6" name="Straight Connector 1095">
            <a:extLst>
              <a:ext uri="{FF2B5EF4-FFF2-40B4-BE49-F238E27FC236}">
                <a16:creationId xmlns:a16="http://schemas.microsoft.com/office/drawing/2014/main" id="{71ACA2CD-8729-6555-33AD-5928FDF81DA7}"/>
              </a:ext>
            </a:extLst>
          </p:cNvPr>
          <p:cNvCxnSpPr>
            <a:cxnSpLocks/>
          </p:cNvCxnSpPr>
          <p:nvPr/>
        </p:nvCxnSpPr>
        <p:spPr>
          <a:xfrm flipH="1" flipV="1">
            <a:off x="3167567" y="1373926"/>
            <a:ext cx="119095" cy="184197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2" name="Straight Connector 1101">
            <a:extLst>
              <a:ext uri="{FF2B5EF4-FFF2-40B4-BE49-F238E27FC236}">
                <a16:creationId xmlns:a16="http://schemas.microsoft.com/office/drawing/2014/main" id="{A6BDE497-5F9C-88AB-03DD-9B9471FA1789}"/>
              </a:ext>
            </a:extLst>
          </p:cNvPr>
          <p:cNvCxnSpPr>
            <a:cxnSpLocks/>
          </p:cNvCxnSpPr>
          <p:nvPr/>
        </p:nvCxnSpPr>
        <p:spPr>
          <a:xfrm>
            <a:off x="1337554" y="3271629"/>
            <a:ext cx="0" cy="17174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3" name="Straight Connector 1102">
            <a:extLst>
              <a:ext uri="{FF2B5EF4-FFF2-40B4-BE49-F238E27FC236}">
                <a16:creationId xmlns:a16="http://schemas.microsoft.com/office/drawing/2014/main" id="{4E342C4C-1E2B-2760-6B03-F206C1C426AF}"/>
              </a:ext>
            </a:extLst>
          </p:cNvPr>
          <p:cNvCxnSpPr>
            <a:cxnSpLocks/>
          </p:cNvCxnSpPr>
          <p:nvPr/>
        </p:nvCxnSpPr>
        <p:spPr>
          <a:xfrm>
            <a:off x="8248771" y="3669928"/>
            <a:ext cx="0" cy="17174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4" name="Straight Connector 1103">
            <a:extLst>
              <a:ext uri="{FF2B5EF4-FFF2-40B4-BE49-F238E27FC236}">
                <a16:creationId xmlns:a16="http://schemas.microsoft.com/office/drawing/2014/main" id="{1160E7E6-618D-86D2-C120-BD38A18AE1C8}"/>
              </a:ext>
            </a:extLst>
          </p:cNvPr>
          <p:cNvCxnSpPr>
            <a:cxnSpLocks/>
          </p:cNvCxnSpPr>
          <p:nvPr/>
        </p:nvCxnSpPr>
        <p:spPr>
          <a:xfrm>
            <a:off x="843686" y="4505584"/>
            <a:ext cx="0" cy="171747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5" name="Straight Connector 1104">
            <a:extLst>
              <a:ext uri="{FF2B5EF4-FFF2-40B4-BE49-F238E27FC236}">
                <a16:creationId xmlns:a16="http://schemas.microsoft.com/office/drawing/2014/main" id="{7C154169-49EE-C372-01DE-DA52B4076D97}"/>
              </a:ext>
            </a:extLst>
          </p:cNvPr>
          <p:cNvCxnSpPr>
            <a:cxnSpLocks/>
          </p:cNvCxnSpPr>
          <p:nvPr/>
        </p:nvCxnSpPr>
        <p:spPr>
          <a:xfrm>
            <a:off x="3561010" y="4516954"/>
            <a:ext cx="0" cy="171747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6" name="Straight Connector 1105">
            <a:extLst>
              <a:ext uri="{FF2B5EF4-FFF2-40B4-BE49-F238E27FC236}">
                <a16:creationId xmlns:a16="http://schemas.microsoft.com/office/drawing/2014/main" id="{E80DD472-1ED9-CB11-7A67-6F5FF6F76178}"/>
              </a:ext>
            </a:extLst>
          </p:cNvPr>
          <p:cNvCxnSpPr>
            <a:cxnSpLocks/>
          </p:cNvCxnSpPr>
          <p:nvPr/>
        </p:nvCxnSpPr>
        <p:spPr>
          <a:xfrm>
            <a:off x="11529391" y="2488629"/>
            <a:ext cx="0" cy="171747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7" name="Straight Connector 1106">
            <a:extLst>
              <a:ext uri="{FF2B5EF4-FFF2-40B4-BE49-F238E27FC236}">
                <a16:creationId xmlns:a16="http://schemas.microsoft.com/office/drawing/2014/main" id="{4AA60B02-0616-2141-CC84-7AA687656953}"/>
              </a:ext>
            </a:extLst>
          </p:cNvPr>
          <p:cNvCxnSpPr>
            <a:cxnSpLocks/>
          </p:cNvCxnSpPr>
          <p:nvPr/>
        </p:nvCxnSpPr>
        <p:spPr>
          <a:xfrm>
            <a:off x="10558788" y="2666979"/>
            <a:ext cx="0" cy="171747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8" name="Straight Connector 1107">
            <a:extLst>
              <a:ext uri="{FF2B5EF4-FFF2-40B4-BE49-F238E27FC236}">
                <a16:creationId xmlns:a16="http://schemas.microsoft.com/office/drawing/2014/main" id="{406C3992-CA90-26BC-780C-D6CDBA3B734D}"/>
              </a:ext>
            </a:extLst>
          </p:cNvPr>
          <p:cNvCxnSpPr>
            <a:cxnSpLocks/>
          </p:cNvCxnSpPr>
          <p:nvPr/>
        </p:nvCxnSpPr>
        <p:spPr>
          <a:xfrm flipH="1">
            <a:off x="2413792" y="3942966"/>
            <a:ext cx="165653" cy="0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2" name="Straight Connector 1111">
            <a:extLst>
              <a:ext uri="{FF2B5EF4-FFF2-40B4-BE49-F238E27FC236}">
                <a16:creationId xmlns:a16="http://schemas.microsoft.com/office/drawing/2014/main" id="{8DE9F4E3-8A00-DA29-D739-23F250C0A727}"/>
              </a:ext>
            </a:extLst>
          </p:cNvPr>
          <p:cNvCxnSpPr>
            <a:cxnSpLocks/>
          </p:cNvCxnSpPr>
          <p:nvPr/>
        </p:nvCxnSpPr>
        <p:spPr>
          <a:xfrm flipH="1" flipV="1">
            <a:off x="3947503" y="2238949"/>
            <a:ext cx="142792" cy="190878"/>
          </a:xfrm>
          <a:prstGeom prst="line">
            <a:avLst/>
          </a:prstGeom>
          <a:ln w="762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7" name="Straight Connector 1116">
            <a:extLst>
              <a:ext uri="{FF2B5EF4-FFF2-40B4-BE49-F238E27FC236}">
                <a16:creationId xmlns:a16="http://schemas.microsoft.com/office/drawing/2014/main" id="{14675686-1D9C-4E2F-213E-C37D6217BA1D}"/>
              </a:ext>
            </a:extLst>
          </p:cNvPr>
          <p:cNvCxnSpPr>
            <a:cxnSpLocks/>
          </p:cNvCxnSpPr>
          <p:nvPr/>
        </p:nvCxnSpPr>
        <p:spPr>
          <a:xfrm flipH="1">
            <a:off x="4720148" y="5008216"/>
            <a:ext cx="224926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0" name="Straight Connector 1119">
            <a:extLst>
              <a:ext uri="{FF2B5EF4-FFF2-40B4-BE49-F238E27FC236}">
                <a16:creationId xmlns:a16="http://schemas.microsoft.com/office/drawing/2014/main" id="{6633F08A-6622-F461-32E9-7AAE8B9897C0}"/>
              </a:ext>
            </a:extLst>
          </p:cNvPr>
          <p:cNvCxnSpPr>
            <a:cxnSpLocks/>
          </p:cNvCxnSpPr>
          <p:nvPr/>
        </p:nvCxnSpPr>
        <p:spPr>
          <a:xfrm flipV="1">
            <a:off x="8972083" y="1558123"/>
            <a:ext cx="0" cy="187132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3" name="Straight Connector 1122">
            <a:extLst>
              <a:ext uri="{FF2B5EF4-FFF2-40B4-BE49-F238E27FC236}">
                <a16:creationId xmlns:a16="http://schemas.microsoft.com/office/drawing/2014/main" id="{4B18401D-1236-ADF3-BE3C-4DEC8E37501A}"/>
              </a:ext>
            </a:extLst>
          </p:cNvPr>
          <p:cNvCxnSpPr>
            <a:cxnSpLocks/>
          </p:cNvCxnSpPr>
          <p:nvPr/>
        </p:nvCxnSpPr>
        <p:spPr>
          <a:xfrm flipV="1">
            <a:off x="11367052" y="1534950"/>
            <a:ext cx="0" cy="203858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7" name="Straight Connector 1126">
            <a:extLst>
              <a:ext uri="{FF2B5EF4-FFF2-40B4-BE49-F238E27FC236}">
                <a16:creationId xmlns:a16="http://schemas.microsoft.com/office/drawing/2014/main" id="{74EFB2F8-5F00-2868-3B8C-C88E83469ED0}"/>
              </a:ext>
            </a:extLst>
          </p:cNvPr>
          <p:cNvCxnSpPr>
            <a:cxnSpLocks/>
          </p:cNvCxnSpPr>
          <p:nvPr/>
        </p:nvCxnSpPr>
        <p:spPr>
          <a:xfrm flipH="1">
            <a:off x="5871073" y="6207538"/>
            <a:ext cx="224926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8" name="Straight Connector 1127">
            <a:extLst>
              <a:ext uri="{FF2B5EF4-FFF2-40B4-BE49-F238E27FC236}">
                <a16:creationId xmlns:a16="http://schemas.microsoft.com/office/drawing/2014/main" id="{6B0EA9F8-AE5F-2FEE-B541-D5746C3B7F15}"/>
              </a:ext>
            </a:extLst>
          </p:cNvPr>
          <p:cNvCxnSpPr>
            <a:cxnSpLocks/>
          </p:cNvCxnSpPr>
          <p:nvPr/>
        </p:nvCxnSpPr>
        <p:spPr>
          <a:xfrm flipH="1">
            <a:off x="6115013" y="5307100"/>
            <a:ext cx="224926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9" name="Straight Connector 1128">
            <a:extLst>
              <a:ext uri="{FF2B5EF4-FFF2-40B4-BE49-F238E27FC236}">
                <a16:creationId xmlns:a16="http://schemas.microsoft.com/office/drawing/2014/main" id="{AE75D629-0926-5470-B20F-0F5DDA5485DD}"/>
              </a:ext>
            </a:extLst>
          </p:cNvPr>
          <p:cNvCxnSpPr>
            <a:cxnSpLocks/>
          </p:cNvCxnSpPr>
          <p:nvPr/>
        </p:nvCxnSpPr>
        <p:spPr>
          <a:xfrm flipH="1">
            <a:off x="7917466" y="383918"/>
            <a:ext cx="112463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0" name="Straight Connector 1129">
            <a:extLst>
              <a:ext uri="{FF2B5EF4-FFF2-40B4-BE49-F238E27FC236}">
                <a16:creationId xmlns:a16="http://schemas.microsoft.com/office/drawing/2014/main" id="{533819AA-FA26-201B-C84D-E19BE2651F07}"/>
              </a:ext>
            </a:extLst>
          </p:cNvPr>
          <p:cNvCxnSpPr>
            <a:cxnSpLocks/>
          </p:cNvCxnSpPr>
          <p:nvPr/>
        </p:nvCxnSpPr>
        <p:spPr>
          <a:xfrm flipH="1" flipV="1">
            <a:off x="7129246" y="2601019"/>
            <a:ext cx="119805" cy="235582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3" name="Straight Connector 1132">
            <a:extLst>
              <a:ext uri="{FF2B5EF4-FFF2-40B4-BE49-F238E27FC236}">
                <a16:creationId xmlns:a16="http://schemas.microsoft.com/office/drawing/2014/main" id="{880ED98E-AC61-D03D-8C2B-B51F3284D99D}"/>
              </a:ext>
            </a:extLst>
          </p:cNvPr>
          <p:cNvCxnSpPr>
            <a:cxnSpLocks/>
          </p:cNvCxnSpPr>
          <p:nvPr/>
        </p:nvCxnSpPr>
        <p:spPr>
          <a:xfrm flipH="1" flipV="1">
            <a:off x="5830028" y="2362947"/>
            <a:ext cx="122905" cy="196585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2498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3BF78E13848A46A2D1C6035DC68D92" ma:contentTypeVersion="21" ma:contentTypeDescription="Create a new document." ma:contentTypeScope="" ma:versionID="74ecbab59ac705f6ec2b6cb4f8c829cc">
  <xsd:schema xmlns:xsd="http://www.w3.org/2001/XMLSchema" xmlns:xs="http://www.w3.org/2001/XMLSchema" xmlns:p="http://schemas.microsoft.com/office/2006/metadata/properties" xmlns:ns1="http://schemas.microsoft.com/sharepoint/v3" xmlns:ns2="96307a91-d7b4-4bed-97b2-3ea042accedb" xmlns:ns3="7769f6e9-3d71-4df9-b870-758db05e3314" targetNamespace="http://schemas.microsoft.com/office/2006/metadata/properties" ma:root="true" ma:fieldsID="b58e433c94265acae59788ccad6d30f2" ns1:_="" ns2:_="" ns3:_="">
    <xsd:import namespace="http://schemas.microsoft.com/sharepoint/v3"/>
    <xsd:import namespace="96307a91-d7b4-4bed-97b2-3ea042accedb"/>
    <xsd:import namespace="7769f6e9-3d71-4df9-b870-758db05e331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1:_ip_UnifiedCompliancePolicyProperties" minOccurs="0"/>
                <xsd:element ref="ns1:_ip_UnifiedCompliancePolicyUIAc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307a91-d7b4-4bed-97b2-3ea042acced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7" nillable="true" ma:displayName="Taxonomy Catch All Column" ma:hidden="true" ma:list="{b6a3495e-c74a-42a6-8e94-8e638b6feddb}" ma:internalName="TaxCatchAll" ma:showField="CatchAllData" ma:web="96307a91-d7b4-4bed-97b2-3ea042acced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9f6e9-3d71-4df9-b870-758db05e33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6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96a3b9e8-4cdf-4a5a-a455-1ad79ea9e7b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lcf76f155ced4ddcb4097134ff3c332f xmlns="7769f6e9-3d71-4df9-b870-758db05e3314">
      <Terms xmlns="http://schemas.microsoft.com/office/infopath/2007/PartnerControls"/>
    </lcf76f155ced4ddcb4097134ff3c332f>
    <_ip_UnifiedCompliancePolicyProperties xmlns="http://schemas.microsoft.com/sharepoint/v3" xsi:nil="true"/>
    <TaxCatchAll xmlns="96307a91-d7b4-4bed-97b2-3ea042accedb" xsi:nil="true"/>
  </documentManagement>
</p:properties>
</file>

<file path=customXml/itemProps1.xml><?xml version="1.0" encoding="utf-8"?>
<ds:datastoreItem xmlns:ds="http://schemas.openxmlformats.org/officeDocument/2006/customXml" ds:itemID="{E0010088-1104-474F-AB33-14C33B94C3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96307a91-d7b4-4bed-97b2-3ea042accedb"/>
    <ds:schemaRef ds:uri="7769f6e9-3d71-4df9-b870-758db05e33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DD05DB-D19D-4E4A-8506-15ED112190A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EF6785-321D-43D5-9DFA-6B48EBFD2FC4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769f6e9-3d71-4df9-b870-758db05e3314"/>
    <ds:schemaRef ds:uri="96307a91-d7b4-4bed-97b2-3ea042acced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17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Gray</dc:creator>
  <cp:lastModifiedBy>Mahshid Forouzandeh</cp:lastModifiedBy>
  <cp:revision>4</cp:revision>
  <dcterms:created xsi:type="dcterms:W3CDTF">2023-07-25T14:23:16Z</dcterms:created>
  <dcterms:modified xsi:type="dcterms:W3CDTF">2023-09-08T15:35:40Z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0x0101008D3BF78E13848A46A2D1C6035DC68D92</vt:lpwstr>
  </property>
</Properties>
</file>