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4"/>
  </p:sldMasterIdLst>
  <p:handoutMasterIdLst>
    <p:handoutMasterId r:id="rId9"/>
  </p:handoutMasterIdLst>
  <p:sldIdLst>
    <p:sldId id="262" r:id="rId5"/>
    <p:sldId id="260" r:id="rId6"/>
    <p:sldId id="257" r:id="rId7"/>
    <p:sldId id="258" r:id="rId8"/>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43" userDrawn="1">
          <p15:clr>
            <a:srgbClr val="A4A3A4"/>
          </p15:clr>
        </p15:guide>
        <p15:guide id="2" pos="216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770"/>
    <p:restoredTop sz="94613"/>
  </p:normalViewPr>
  <p:slideViewPr>
    <p:cSldViewPr snapToGrid="0">
      <p:cViewPr>
        <p:scale>
          <a:sx n="75" d="100"/>
          <a:sy n="75" d="100"/>
        </p:scale>
        <p:origin x="1400" y="-600"/>
      </p:cViewPr>
      <p:guideLst>
        <p:guide orient="horz" pos="3143"/>
        <p:guide pos="2160"/>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31DFCD3-479D-9F5E-28EB-B4D6671B815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39AA0F77-5C84-FCE9-9068-C9A50849D10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2A5D3A8-199C-CF4C-ACCF-8D8E36F91887}" type="datetimeFigureOut">
              <a:rPr lang="en-US" smtClean="0"/>
              <a:t>3/27/2026</a:t>
            </a:fld>
            <a:endParaRPr lang="en-US" dirty="0"/>
          </a:p>
        </p:txBody>
      </p:sp>
      <p:sp>
        <p:nvSpPr>
          <p:cNvPr id="4" name="Footer Placeholder 3">
            <a:extLst>
              <a:ext uri="{FF2B5EF4-FFF2-40B4-BE49-F238E27FC236}">
                <a16:creationId xmlns:a16="http://schemas.microsoft.com/office/drawing/2014/main" id="{98C79516-7D87-7484-46E8-E4E697E5C61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68804826-B4F1-5ED6-9317-919528B7CE4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E317400-3847-AF48-B772-6CFFBBE17190}" type="slidenum">
              <a:rPr lang="en-US" smtClean="0"/>
              <a:t>‹#›</a:t>
            </a:fld>
            <a:endParaRPr lang="en-US" dirty="0"/>
          </a:p>
        </p:txBody>
      </p:sp>
    </p:spTree>
    <p:extLst>
      <p:ext uri="{BB962C8B-B14F-4D97-AF65-F5344CB8AC3E}">
        <p14:creationId xmlns:p14="http://schemas.microsoft.com/office/powerpoint/2010/main" val="3952083084"/>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3.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2.emf"/></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Main Header Slide">
    <p:spTree>
      <p:nvGrpSpPr>
        <p:cNvPr id="1" name=""/>
        <p:cNvGrpSpPr/>
        <p:nvPr/>
      </p:nvGrpSpPr>
      <p:grpSpPr>
        <a:xfrm>
          <a:off x="0" y="0"/>
          <a:ext cx="0" cy="0"/>
          <a:chOff x="0" y="0"/>
          <a:chExt cx="0" cy="0"/>
        </a:xfrm>
      </p:grpSpPr>
      <p:grpSp>
        <p:nvGrpSpPr>
          <p:cNvPr id="23" name="Group 22">
            <a:extLst>
              <a:ext uri="{FF2B5EF4-FFF2-40B4-BE49-F238E27FC236}">
                <a16:creationId xmlns:a16="http://schemas.microsoft.com/office/drawing/2014/main" id="{E3391FC8-E428-DFA2-0463-855459101F6D}"/>
              </a:ext>
            </a:extLst>
          </p:cNvPr>
          <p:cNvGrpSpPr/>
          <p:nvPr userDrawn="1"/>
        </p:nvGrpSpPr>
        <p:grpSpPr>
          <a:xfrm>
            <a:off x="130629" y="914400"/>
            <a:ext cx="6360226" cy="679174"/>
            <a:chOff x="130629" y="914400"/>
            <a:chExt cx="6360226" cy="679174"/>
          </a:xfrm>
        </p:grpSpPr>
        <p:sp>
          <p:nvSpPr>
            <p:cNvPr id="24" name="Rectangle 23">
              <a:extLst>
                <a:ext uri="{FF2B5EF4-FFF2-40B4-BE49-F238E27FC236}">
                  <a16:creationId xmlns:a16="http://schemas.microsoft.com/office/drawing/2014/main" id="{0AAD1E6A-ED37-CDAD-7243-89741183018B}"/>
                </a:ext>
              </a:extLst>
            </p:cNvPr>
            <p:cNvSpPr/>
            <p:nvPr userDrawn="1"/>
          </p:nvSpPr>
          <p:spPr>
            <a:xfrm>
              <a:off x="130629" y="914400"/>
              <a:ext cx="6360226" cy="606287"/>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EDFA6299-39FE-A0FE-4BDD-39A0C5B10754}"/>
                </a:ext>
              </a:extLst>
            </p:cNvPr>
            <p:cNvSpPr/>
            <p:nvPr userDrawn="1"/>
          </p:nvSpPr>
          <p:spPr>
            <a:xfrm>
              <a:off x="221672" y="987287"/>
              <a:ext cx="6203351" cy="606287"/>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6" name="Content Placeholder 2">
            <a:extLst>
              <a:ext uri="{FF2B5EF4-FFF2-40B4-BE49-F238E27FC236}">
                <a16:creationId xmlns:a16="http://schemas.microsoft.com/office/drawing/2014/main" id="{E7533C3D-83DD-D131-A105-38487F4A344C}"/>
              </a:ext>
            </a:extLst>
          </p:cNvPr>
          <p:cNvSpPr>
            <a:spLocks noGrp="1"/>
          </p:cNvSpPr>
          <p:nvPr>
            <p:ph sz="half" idx="16" hasCustomPrompt="1"/>
          </p:nvPr>
        </p:nvSpPr>
        <p:spPr>
          <a:xfrm>
            <a:off x="367143" y="1088055"/>
            <a:ext cx="5935685" cy="321525"/>
          </a:xfrm>
          <a:prstGeom prst="rect">
            <a:avLst/>
          </a:prstGeom>
        </p:spPr>
        <p:txBody>
          <a:bodyPr/>
          <a:lstStyle>
            <a:lvl1pPr marL="0" indent="0">
              <a:buNone/>
              <a:defRPr sz="20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Title</a:t>
            </a:r>
          </a:p>
        </p:txBody>
      </p:sp>
      <p:sp>
        <p:nvSpPr>
          <p:cNvPr id="8" name="Rectangle 7">
            <a:extLst>
              <a:ext uri="{FF2B5EF4-FFF2-40B4-BE49-F238E27FC236}">
                <a16:creationId xmlns:a16="http://schemas.microsoft.com/office/drawing/2014/main" id="{9C715708-18FC-B29D-18CA-94A1606B26B8}"/>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Content Placeholder 2">
            <a:extLst>
              <a:ext uri="{FF2B5EF4-FFF2-40B4-BE49-F238E27FC236}">
                <a16:creationId xmlns:a16="http://schemas.microsoft.com/office/drawing/2014/main" id="{CEE2BA50-B8F2-D2EF-D992-C2A59633A490}"/>
              </a:ext>
            </a:extLst>
          </p:cNvPr>
          <p:cNvSpPr>
            <a:spLocks noGrp="1"/>
          </p:cNvSpPr>
          <p:nvPr>
            <p:ph sz="half" idx="1" hasCustomPrompt="1"/>
          </p:nvPr>
        </p:nvSpPr>
        <p:spPr>
          <a:xfrm>
            <a:off x="305230" y="372557"/>
            <a:ext cx="2914650" cy="144278"/>
          </a:xfrm>
          <a:prstGeom prst="rect">
            <a:avLst/>
          </a:prstGeom>
        </p:spPr>
        <p:txBody>
          <a:bodyPr/>
          <a:lstStyle>
            <a:lvl1pPr marL="0" indent="0">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10" name="Content Placeholder 2">
            <a:extLst>
              <a:ext uri="{FF2B5EF4-FFF2-40B4-BE49-F238E27FC236}">
                <a16:creationId xmlns:a16="http://schemas.microsoft.com/office/drawing/2014/main" id="{6B00ABA5-53D2-BF1D-3E49-36CDD8928D59}"/>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Ashley Hill Multi Academy Trust</a:t>
            </a:r>
          </a:p>
        </p:txBody>
      </p:sp>
      <p:sp>
        <p:nvSpPr>
          <p:cNvPr id="15" name="Content Placeholder 3">
            <a:extLst>
              <a:ext uri="{FF2B5EF4-FFF2-40B4-BE49-F238E27FC236}">
                <a16:creationId xmlns:a16="http://schemas.microsoft.com/office/drawing/2014/main" id="{C1FC1041-2A51-5FBA-2EF8-6A0D2724369D}"/>
              </a:ext>
            </a:extLst>
          </p:cNvPr>
          <p:cNvSpPr>
            <a:spLocks noGrp="1"/>
          </p:cNvSpPr>
          <p:nvPr>
            <p:ph sz="half" idx="2" hasCustomPrompt="1"/>
          </p:nvPr>
        </p:nvSpPr>
        <p:spPr>
          <a:xfrm>
            <a:off x="368979" y="1790648"/>
            <a:ext cx="2968735" cy="1489266"/>
          </a:xfrm>
          <a:prstGeom prst="rect">
            <a:avLst/>
          </a:prstGeom>
        </p:spPr>
        <p:txBody>
          <a:bodyPr/>
          <a:lstStyle>
            <a:lvl1pPr marL="0" indent="0">
              <a:buNone/>
              <a:defRPr sz="1100" b="1">
                <a:solidFill>
                  <a:schemeClr val="accent1"/>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Intro Text</a:t>
            </a:r>
          </a:p>
        </p:txBody>
      </p:sp>
      <p:sp>
        <p:nvSpPr>
          <p:cNvPr id="16" name="Content Placeholder 2">
            <a:extLst>
              <a:ext uri="{FF2B5EF4-FFF2-40B4-BE49-F238E27FC236}">
                <a16:creationId xmlns:a16="http://schemas.microsoft.com/office/drawing/2014/main" id="{F845BE47-70CB-19A7-CF49-8FCE8657B9DD}"/>
              </a:ext>
            </a:extLst>
          </p:cNvPr>
          <p:cNvSpPr>
            <a:spLocks noGrp="1"/>
          </p:cNvSpPr>
          <p:nvPr>
            <p:ph sz="half" idx="12" hasCustomPrompt="1"/>
          </p:nvPr>
        </p:nvSpPr>
        <p:spPr>
          <a:xfrm>
            <a:off x="368979" y="3333949"/>
            <a:ext cx="2968735" cy="322400"/>
          </a:xfrm>
          <a:prstGeom prst="rect">
            <a:avLst/>
          </a:prstGeom>
        </p:spPr>
        <p:txBody>
          <a:bodyPr/>
          <a:lstStyle>
            <a:lvl1pPr marL="0" indent="0">
              <a:buNone/>
              <a:defRPr sz="1200" b="1">
                <a:solidFill>
                  <a:schemeClr val="accent1">
                    <a:lumMod val="50000"/>
                  </a:schemeClr>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7" name="Content Placeholder 3">
            <a:extLst>
              <a:ext uri="{FF2B5EF4-FFF2-40B4-BE49-F238E27FC236}">
                <a16:creationId xmlns:a16="http://schemas.microsoft.com/office/drawing/2014/main" id="{B58CE4D1-21CC-7F2D-CADC-7753A2C3E9C2}"/>
              </a:ext>
            </a:extLst>
          </p:cNvPr>
          <p:cNvSpPr>
            <a:spLocks noGrp="1"/>
          </p:cNvSpPr>
          <p:nvPr>
            <p:ph sz="half" idx="13"/>
          </p:nvPr>
        </p:nvSpPr>
        <p:spPr>
          <a:xfrm>
            <a:off x="372114" y="3728351"/>
            <a:ext cx="2962465"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8" name="Content Placeholder 3">
            <a:extLst>
              <a:ext uri="{FF2B5EF4-FFF2-40B4-BE49-F238E27FC236}">
                <a16:creationId xmlns:a16="http://schemas.microsoft.com/office/drawing/2014/main" id="{1E9A9E4D-4D56-B72C-A45E-BB6A8FF1A38A}"/>
              </a:ext>
            </a:extLst>
          </p:cNvPr>
          <p:cNvSpPr>
            <a:spLocks noGrp="1"/>
          </p:cNvSpPr>
          <p:nvPr>
            <p:ph sz="half" idx="14"/>
          </p:nvPr>
        </p:nvSpPr>
        <p:spPr>
          <a:xfrm>
            <a:off x="3528392" y="1790648"/>
            <a:ext cx="2962464" cy="4411369"/>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20" name="Content Placeholder 3">
            <a:extLst>
              <a:ext uri="{FF2B5EF4-FFF2-40B4-BE49-F238E27FC236}">
                <a16:creationId xmlns:a16="http://schemas.microsoft.com/office/drawing/2014/main" id="{DDABC6DB-C86F-0188-9A62-FDBF7DB3E0DB}"/>
              </a:ext>
            </a:extLst>
          </p:cNvPr>
          <p:cNvSpPr>
            <a:spLocks noGrp="1"/>
          </p:cNvSpPr>
          <p:nvPr>
            <p:ph sz="half" idx="15" hasCustomPrompt="1"/>
          </p:nvPr>
        </p:nvSpPr>
        <p:spPr>
          <a:xfrm>
            <a:off x="3528392" y="6399091"/>
            <a:ext cx="3108891" cy="988890"/>
          </a:xfrm>
          <a:prstGeom prst="rect">
            <a:avLst/>
          </a:prstGeom>
          <a:ln w="19050">
            <a:solidFill>
              <a:schemeClr val="tx1"/>
            </a:solidFill>
          </a:ln>
        </p:spPr>
        <p:txBody>
          <a:bodyPr lIns="108000" tIns="108000" rIns="108000" bIns="108000"/>
          <a:lstStyle>
            <a:lvl1pPr marL="0" indent="0">
              <a:buNone/>
              <a:defRPr sz="1100">
                <a:solidFill>
                  <a:schemeClr val="accent1"/>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Highlight copy</a:t>
            </a:r>
          </a:p>
        </p:txBody>
      </p:sp>
      <p:sp>
        <p:nvSpPr>
          <p:cNvPr id="22" name="Rectangle 21">
            <a:extLst>
              <a:ext uri="{FF2B5EF4-FFF2-40B4-BE49-F238E27FC236}">
                <a16:creationId xmlns:a16="http://schemas.microsoft.com/office/drawing/2014/main" id="{60724A5F-57CF-2838-962D-3B6D1E218398}"/>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119247564"/>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hapter Slide">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C6979D17-E45C-0132-7355-65306922D9D1}"/>
              </a:ext>
            </a:extLst>
          </p:cNvPr>
          <p:cNvSpPr>
            <a:spLocks noGrp="1"/>
          </p:cNvSpPr>
          <p:nvPr>
            <p:ph type="title"/>
          </p:nvPr>
        </p:nvSpPr>
        <p:spPr>
          <a:xfrm>
            <a:off x="384400" y="1097915"/>
            <a:ext cx="6089199" cy="481588"/>
          </a:xfrm>
          <a:prstGeom prst="rect">
            <a:avLst/>
          </a:prstGeom>
        </p:spPr>
        <p:txBody>
          <a:bodyPr/>
          <a:lstStyle>
            <a:lvl1pPr>
              <a:defRPr sz="2400" b="1">
                <a:solidFill>
                  <a:schemeClr val="tx2"/>
                </a:solidFill>
                <a:latin typeface="Helvetica" pitchFamily="2" charset="0"/>
              </a:defRPr>
            </a:lvl1pPr>
          </a:lstStyle>
          <a:p>
            <a:r>
              <a:rPr lang="en-GB"/>
              <a:t>Click to edit Master title style</a:t>
            </a:r>
            <a:endParaRPr lang="en-US"/>
          </a:p>
        </p:txBody>
      </p:sp>
      <p:sp>
        <p:nvSpPr>
          <p:cNvPr id="8" name="Content Placeholder 2">
            <a:extLst>
              <a:ext uri="{FF2B5EF4-FFF2-40B4-BE49-F238E27FC236}">
                <a16:creationId xmlns:a16="http://schemas.microsoft.com/office/drawing/2014/main" id="{92F3D35A-5CB9-7A0E-71AD-6E524982AA01}"/>
              </a:ext>
            </a:extLst>
          </p:cNvPr>
          <p:cNvSpPr>
            <a:spLocks noGrp="1"/>
          </p:cNvSpPr>
          <p:nvPr>
            <p:ph sz="half" idx="1" hasCustomPrompt="1"/>
          </p:nvPr>
        </p:nvSpPr>
        <p:spPr>
          <a:xfrm>
            <a:off x="384400" y="1778583"/>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9" name="Content Placeholder 3">
            <a:extLst>
              <a:ext uri="{FF2B5EF4-FFF2-40B4-BE49-F238E27FC236}">
                <a16:creationId xmlns:a16="http://schemas.microsoft.com/office/drawing/2014/main" id="{2DFEED0E-1700-5FE9-D12F-191687C774E3}"/>
              </a:ext>
            </a:extLst>
          </p:cNvPr>
          <p:cNvSpPr>
            <a:spLocks noGrp="1"/>
          </p:cNvSpPr>
          <p:nvPr>
            <p:ph sz="half" idx="2"/>
          </p:nvPr>
        </p:nvSpPr>
        <p:spPr>
          <a:xfrm>
            <a:off x="384400" y="2172985"/>
            <a:ext cx="2914650" cy="6285266"/>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2" name="Content Placeholder 2">
            <a:extLst>
              <a:ext uri="{FF2B5EF4-FFF2-40B4-BE49-F238E27FC236}">
                <a16:creationId xmlns:a16="http://schemas.microsoft.com/office/drawing/2014/main" id="{1FE6E9D3-8A02-BD22-5F4F-CF54C4094ED4}"/>
              </a:ext>
            </a:extLst>
          </p:cNvPr>
          <p:cNvSpPr>
            <a:spLocks noGrp="1"/>
          </p:cNvSpPr>
          <p:nvPr>
            <p:ph sz="half" idx="10" hasCustomPrompt="1"/>
          </p:nvPr>
        </p:nvSpPr>
        <p:spPr>
          <a:xfrm>
            <a:off x="3558949" y="1778583"/>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3" name="Content Placeholder 3">
            <a:extLst>
              <a:ext uri="{FF2B5EF4-FFF2-40B4-BE49-F238E27FC236}">
                <a16:creationId xmlns:a16="http://schemas.microsoft.com/office/drawing/2014/main" id="{CE3742A9-C9AA-1898-167B-C1EBC7D1E4A6}"/>
              </a:ext>
            </a:extLst>
          </p:cNvPr>
          <p:cNvSpPr>
            <a:spLocks noGrp="1"/>
          </p:cNvSpPr>
          <p:nvPr>
            <p:ph sz="half" idx="11"/>
          </p:nvPr>
        </p:nvSpPr>
        <p:spPr>
          <a:xfrm>
            <a:off x="3558949" y="2172985"/>
            <a:ext cx="2914650" cy="6285266"/>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4" name="Rectangle 13">
            <a:extLst>
              <a:ext uri="{FF2B5EF4-FFF2-40B4-BE49-F238E27FC236}">
                <a16:creationId xmlns:a16="http://schemas.microsoft.com/office/drawing/2014/main" id="{D4809D3C-2599-C164-6753-85B86A155142}"/>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ontent Placeholder 2">
            <a:extLst>
              <a:ext uri="{FF2B5EF4-FFF2-40B4-BE49-F238E27FC236}">
                <a16:creationId xmlns:a16="http://schemas.microsoft.com/office/drawing/2014/main" id="{E54B1C2B-1F2B-1FCA-6B4D-E6288E89CCE4}"/>
              </a:ext>
            </a:extLst>
          </p:cNvPr>
          <p:cNvSpPr>
            <a:spLocks noGrp="1"/>
          </p:cNvSpPr>
          <p:nvPr>
            <p:ph sz="half" idx="12" hasCustomPrompt="1"/>
          </p:nvPr>
        </p:nvSpPr>
        <p:spPr>
          <a:xfrm>
            <a:off x="305230" y="372557"/>
            <a:ext cx="2914650" cy="144278"/>
          </a:xfrm>
          <a:prstGeom prst="rect">
            <a:avLst/>
          </a:prstGeom>
        </p:spPr>
        <p:txBody>
          <a:bodyPr/>
          <a:lstStyle>
            <a:lvl1pPr marL="0" indent="0">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16" name="Content Placeholder 2">
            <a:extLst>
              <a:ext uri="{FF2B5EF4-FFF2-40B4-BE49-F238E27FC236}">
                <a16:creationId xmlns:a16="http://schemas.microsoft.com/office/drawing/2014/main" id="{B48BEEE3-1A28-220C-A44B-D6AA1B705864}"/>
              </a:ext>
            </a:extLst>
          </p:cNvPr>
          <p:cNvSpPr>
            <a:spLocks noGrp="1"/>
          </p:cNvSpPr>
          <p:nvPr>
            <p:ph sz="half" idx="13"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Ashley Hill Multi Academy Trust</a:t>
            </a:r>
          </a:p>
        </p:txBody>
      </p:sp>
      <p:sp>
        <p:nvSpPr>
          <p:cNvPr id="17" name="Rectangle 16">
            <a:extLst>
              <a:ext uri="{FF2B5EF4-FFF2-40B4-BE49-F238E27FC236}">
                <a16:creationId xmlns:a16="http://schemas.microsoft.com/office/drawing/2014/main" id="{C6B232B5-591E-8A07-DEEE-F5E42864B34D}"/>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866053369"/>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ntent and Image Slide">
    <p:spTree>
      <p:nvGrpSpPr>
        <p:cNvPr id="1" name=""/>
        <p:cNvGrpSpPr/>
        <p:nvPr/>
      </p:nvGrpSpPr>
      <p:grpSpPr>
        <a:xfrm>
          <a:off x="0" y="0"/>
          <a:ext cx="0" cy="0"/>
          <a:chOff x="0" y="0"/>
          <a:chExt cx="0" cy="0"/>
        </a:xfrm>
      </p:grpSpPr>
      <p:sp>
        <p:nvSpPr>
          <p:cNvPr id="7" name="Content Placeholder 2">
            <a:extLst>
              <a:ext uri="{FF2B5EF4-FFF2-40B4-BE49-F238E27FC236}">
                <a16:creationId xmlns:a16="http://schemas.microsoft.com/office/drawing/2014/main" id="{EF65CA9A-CA9E-E600-CC72-285194D28B3A}"/>
              </a:ext>
            </a:extLst>
          </p:cNvPr>
          <p:cNvSpPr>
            <a:spLocks noGrp="1"/>
          </p:cNvSpPr>
          <p:nvPr>
            <p:ph sz="half" idx="1" hasCustomPrompt="1"/>
          </p:nvPr>
        </p:nvSpPr>
        <p:spPr>
          <a:xfrm>
            <a:off x="395284" y="82603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8" name="Content Placeholder 3">
            <a:extLst>
              <a:ext uri="{FF2B5EF4-FFF2-40B4-BE49-F238E27FC236}">
                <a16:creationId xmlns:a16="http://schemas.microsoft.com/office/drawing/2014/main" id="{168786C3-95FC-EAB2-56EC-F1252E820B7D}"/>
              </a:ext>
            </a:extLst>
          </p:cNvPr>
          <p:cNvSpPr>
            <a:spLocks noGrp="1"/>
          </p:cNvSpPr>
          <p:nvPr>
            <p:ph sz="half" idx="2"/>
          </p:nvPr>
        </p:nvSpPr>
        <p:spPr>
          <a:xfrm>
            <a:off x="395285" y="1220433"/>
            <a:ext cx="2914650"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9" name="Content Placeholder 2">
            <a:extLst>
              <a:ext uri="{FF2B5EF4-FFF2-40B4-BE49-F238E27FC236}">
                <a16:creationId xmlns:a16="http://schemas.microsoft.com/office/drawing/2014/main" id="{973F7175-CE33-54BF-5D59-548AC1175097}"/>
              </a:ext>
            </a:extLst>
          </p:cNvPr>
          <p:cNvSpPr>
            <a:spLocks noGrp="1"/>
          </p:cNvSpPr>
          <p:nvPr>
            <p:ph sz="half" idx="13" hasCustomPrompt="1"/>
          </p:nvPr>
        </p:nvSpPr>
        <p:spPr>
          <a:xfrm>
            <a:off x="3558950" y="82603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0" name="Content Placeholder 3">
            <a:extLst>
              <a:ext uri="{FF2B5EF4-FFF2-40B4-BE49-F238E27FC236}">
                <a16:creationId xmlns:a16="http://schemas.microsoft.com/office/drawing/2014/main" id="{D6CC8F77-AD43-B840-7188-47FB008B2887}"/>
              </a:ext>
            </a:extLst>
          </p:cNvPr>
          <p:cNvSpPr>
            <a:spLocks noGrp="1"/>
          </p:cNvSpPr>
          <p:nvPr>
            <p:ph sz="half" idx="14"/>
          </p:nvPr>
        </p:nvSpPr>
        <p:spPr>
          <a:xfrm>
            <a:off x="3558950" y="1220433"/>
            <a:ext cx="2914650"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4" name="Picture Placeholder 2">
            <a:extLst>
              <a:ext uri="{FF2B5EF4-FFF2-40B4-BE49-F238E27FC236}">
                <a16:creationId xmlns:a16="http://schemas.microsoft.com/office/drawing/2014/main" id="{1153D24E-A4D3-2A8C-8E79-008BBB8CCBBB}"/>
              </a:ext>
            </a:extLst>
          </p:cNvPr>
          <p:cNvSpPr>
            <a:spLocks noGrp="1" noChangeAspect="1"/>
          </p:cNvSpPr>
          <p:nvPr>
            <p:ph type="pic" idx="15"/>
          </p:nvPr>
        </p:nvSpPr>
        <p:spPr>
          <a:xfrm>
            <a:off x="395285" y="5573150"/>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5" name="Picture Placeholder 2">
            <a:extLst>
              <a:ext uri="{FF2B5EF4-FFF2-40B4-BE49-F238E27FC236}">
                <a16:creationId xmlns:a16="http://schemas.microsoft.com/office/drawing/2014/main" id="{F9CEC77A-03FD-F7CE-E4F9-740699CF3D25}"/>
              </a:ext>
            </a:extLst>
          </p:cNvPr>
          <p:cNvSpPr>
            <a:spLocks noGrp="1" noChangeAspect="1"/>
          </p:cNvSpPr>
          <p:nvPr>
            <p:ph type="pic" idx="16"/>
          </p:nvPr>
        </p:nvSpPr>
        <p:spPr>
          <a:xfrm>
            <a:off x="395284" y="7564182"/>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6" name="Picture Placeholder 2">
            <a:extLst>
              <a:ext uri="{FF2B5EF4-FFF2-40B4-BE49-F238E27FC236}">
                <a16:creationId xmlns:a16="http://schemas.microsoft.com/office/drawing/2014/main" id="{968F457A-B5A4-4F57-9D65-8569C46A08FE}"/>
              </a:ext>
            </a:extLst>
          </p:cNvPr>
          <p:cNvSpPr>
            <a:spLocks noGrp="1" noChangeAspect="1"/>
          </p:cNvSpPr>
          <p:nvPr>
            <p:ph type="pic" idx="17"/>
          </p:nvPr>
        </p:nvSpPr>
        <p:spPr>
          <a:xfrm>
            <a:off x="3558950" y="5573150"/>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7" name="Picture Placeholder 2">
            <a:extLst>
              <a:ext uri="{FF2B5EF4-FFF2-40B4-BE49-F238E27FC236}">
                <a16:creationId xmlns:a16="http://schemas.microsoft.com/office/drawing/2014/main" id="{98754449-817E-733B-C35F-D9BF538B5092}"/>
              </a:ext>
            </a:extLst>
          </p:cNvPr>
          <p:cNvSpPr>
            <a:spLocks noGrp="1" noChangeAspect="1"/>
          </p:cNvSpPr>
          <p:nvPr>
            <p:ph type="pic" idx="18"/>
          </p:nvPr>
        </p:nvSpPr>
        <p:spPr>
          <a:xfrm>
            <a:off x="3558949" y="7564182"/>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20" name="Rectangle 19">
            <a:extLst>
              <a:ext uri="{FF2B5EF4-FFF2-40B4-BE49-F238E27FC236}">
                <a16:creationId xmlns:a16="http://schemas.microsoft.com/office/drawing/2014/main" id="{233C80FD-29FE-6309-AD07-40A28114BE3B}"/>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Content Placeholder 2">
            <a:extLst>
              <a:ext uri="{FF2B5EF4-FFF2-40B4-BE49-F238E27FC236}">
                <a16:creationId xmlns:a16="http://schemas.microsoft.com/office/drawing/2014/main" id="{A5FAC3BB-1717-E312-1228-07E3775A7001}"/>
              </a:ext>
            </a:extLst>
          </p:cNvPr>
          <p:cNvSpPr>
            <a:spLocks noGrp="1"/>
          </p:cNvSpPr>
          <p:nvPr>
            <p:ph sz="half" idx="19" hasCustomPrompt="1"/>
          </p:nvPr>
        </p:nvSpPr>
        <p:spPr>
          <a:xfrm>
            <a:off x="305230" y="372557"/>
            <a:ext cx="2914650" cy="144278"/>
          </a:xfrm>
          <a:prstGeom prst="rect">
            <a:avLst/>
          </a:prstGeom>
        </p:spPr>
        <p:txBody>
          <a:bodyPr/>
          <a:lstStyle>
            <a:lvl1pPr marL="0" indent="0">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22" name="Content Placeholder 2">
            <a:extLst>
              <a:ext uri="{FF2B5EF4-FFF2-40B4-BE49-F238E27FC236}">
                <a16:creationId xmlns:a16="http://schemas.microsoft.com/office/drawing/2014/main" id="{69F42EEE-DB20-C56A-918A-DB88A9DEA509}"/>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Ashley Hill Multi Academy Trust</a:t>
            </a:r>
          </a:p>
        </p:txBody>
      </p:sp>
      <p:sp>
        <p:nvSpPr>
          <p:cNvPr id="23" name="Rectangle 22">
            <a:extLst>
              <a:ext uri="{FF2B5EF4-FFF2-40B4-BE49-F238E27FC236}">
                <a16:creationId xmlns:a16="http://schemas.microsoft.com/office/drawing/2014/main" id="{7403BAE4-5A70-FBA5-877B-22C27538DC21}"/>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013375424"/>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Image Slide">
    <p:spTree>
      <p:nvGrpSpPr>
        <p:cNvPr id="1" name=""/>
        <p:cNvGrpSpPr/>
        <p:nvPr/>
      </p:nvGrpSpPr>
      <p:grpSpPr>
        <a:xfrm>
          <a:off x="0" y="0"/>
          <a:ext cx="0" cy="0"/>
          <a:chOff x="0" y="0"/>
          <a:chExt cx="0" cy="0"/>
        </a:xfrm>
      </p:grpSpPr>
      <p:sp>
        <p:nvSpPr>
          <p:cNvPr id="7" name="Content Placeholder 2">
            <a:extLst>
              <a:ext uri="{FF2B5EF4-FFF2-40B4-BE49-F238E27FC236}">
                <a16:creationId xmlns:a16="http://schemas.microsoft.com/office/drawing/2014/main" id="{EF65CA9A-CA9E-E600-CC72-285194D28B3A}"/>
              </a:ext>
            </a:extLst>
          </p:cNvPr>
          <p:cNvSpPr>
            <a:spLocks noGrp="1"/>
          </p:cNvSpPr>
          <p:nvPr>
            <p:ph sz="half" idx="1" hasCustomPrompt="1"/>
          </p:nvPr>
        </p:nvSpPr>
        <p:spPr>
          <a:xfrm>
            <a:off x="395284" y="82603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9" name="Content Placeholder 2">
            <a:extLst>
              <a:ext uri="{FF2B5EF4-FFF2-40B4-BE49-F238E27FC236}">
                <a16:creationId xmlns:a16="http://schemas.microsoft.com/office/drawing/2014/main" id="{973F7175-CE33-54BF-5D59-548AC1175097}"/>
              </a:ext>
            </a:extLst>
          </p:cNvPr>
          <p:cNvSpPr>
            <a:spLocks noGrp="1"/>
          </p:cNvSpPr>
          <p:nvPr>
            <p:ph sz="half" idx="13" hasCustomPrompt="1"/>
          </p:nvPr>
        </p:nvSpPr>
        <p:spPr>
          <a:xfrm>
            <a:off x="3558950" y="82603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4" name="Picture Placeholder 2">
            <a:extLst>
              <a:ext uri="{FF2B5EF4-FFF2-40B4-BE49-F238E27FC236}">
                <a16:creationId xmlns:a16="http://schemas.microsoft.com/office/drawing/2014/main" id="{1153D24E-A4D3-2A8C-8E79-008BBB8CCBBB}"/>
              </a:ext>
            </a:extLst>
          </p:cNvPr>
          <p:cNvSpPr>
            <a:spLocks noGrp="1" noChangeAspect="1"/>
          </p:cNvSpPr>
          <p:nvPr>
            <p:ph type="pic" idx="15"/>
          </p:nvPr>
        </p:nvSpPr>
        <p:spPr>
          <a:xfrm>
            <a:off x="395285" y="5227419"/>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5" name="Picture Placeholder 2">
            <a:extLst>
              <a:ext uri="{FF2B5EF4-FFF2-40B4-BE49-F238E27FC236}">
                <a16:creationId xmlns:a16="http://schemas.microsoft.com/office/drawing/2014/main" id="{F9CEC77A-03FD-F7CE-E4F9-740699CF3D25}"/>
              </a:ext>
            </a:extLst>
          </p:cNvPr>
          <p:cNvSpPr>
            <a:spLocks noGrp="1" noChangeAspect="1"/>
          </p:cNvSpPr>
          <p:nvPr>
            <p:ph type="pic" idx="16"/>
          </p:nvPr>
        </p:nvSpPr>
        <p:spPr>
          <a:xfrm>
            <a:off x="395284" y="7223734"/>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6" name="Picture Placeholder 2">
            <a:extLst>
              <a:ext uri="{FF2B5EF4-FFF2-40B4-BE49-F238E27FC236}">
                <a16:creationId xmlns:a16="http://schemas.microsoft.com/office/drawing/2014/main" id="{968F457A-B5A4-4F57-9D65-8569C46A08FE}"/>
              </a:ext>
            </a:extLst>
          </p:cNvPr>
          <p:cNvSpPr>
            <a:spLocks noGrp="1" noChangeAspect="1"/>
          </p:cNvSpPr>
          <p:nvPr>
            <p:ph type="pic" idx="17"/>
          </p:nvPr>
        </p:nvSpPr>
        <p:spPr>
          <a:xfrm>
            <a:off x="3558950" y="5227419"/>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7" name="Picture Placeholder 2">
            <a:extLst>
              <a:ext uri="{FF2B5EF4-FFF2-40B4-BE49-F238E27FC236}">
                <a16:creationId xmlns:a16="http://schemas.microsoft.com/office/drawing/2014/main" id="{98754449-817E-733B-C35F-D9BF538B5092}"/>
              </a:ext>
            </a:extLst>
          </p:cNvPr>
          <p:cNvSpPr>
            <a:spLocks noGrp="1" noChangeAspect="1"/>
          </p:cNvSpPr>
          <p:nvPr>
            <p:ph type="pic" idx="18"/>
          </p:nvPr>
        </p:nvSpPr>
        <p:spPr>
          <a:xfrm>
            <a:off x="3558949" y="7223734"/>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20" name="Rectangle 19">
            <a:extLst>
              <a:ext uri="{FF2B5EF4-FFF2-40B4-BE49-F238E27FC236}">
                <a16:creationId xmlns:a16="http://schemas.microsoft.com/office/drawing/2014/main" id="{233C80FD-29FE-6309-AD07-40A28114BE3B}"/>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Content Placeholder 2">
            <a:extLst>
              <a:ext uri="{FF2B5EF4-FFF2-40B4-BE49-F238E27FC236}">
                <a16:creationId xmlns:a16="http://schemas.microsoft.com/office/drawing/2014/main" id="{A5FAC3BB-1717-E312-1228-07E3775A7001}"/>
              </a:ext>
            </a:extLst>
          </p:cNvPr>
          <p:cNvSpPr>
            <a:spLocks noGrp="1"/>
          </p:cNvSpPr>
          <p:nvPr>
            <p:ph sz="half" idx="19" hasCustomPrompt="1"/>
          </p:nvPr>
        </p:nvSpPr>
        <p:spPr>
          <a:xfrm>
            <a:off x="305230" y="372557"/>
            <a:ext cx="2914650" cy="144278"/>
          </a:xfrm>
          <a:prstGeom prst="rect">
            <a:avLst/>
          </a:prstGeom>
        </p:spPr>
        <p:txBody>
          <a:bodyPr/>
          <a:lstStyle>
            <a:lvl1pPr marL="0" indent="0">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22" name="Content Placeholder 2">
            <a:extLst>
              <a:ext uri="{FF2B5EF4-FFF2-40B4-BE49-F238E27FC236}">
                <a16:creationId xmlns:a16="http://schemas.microsoft.com/office/drawing/2014/main" id="{69F42EEE-DB20-C56A-918A-DB88A9DEA509}"/>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Ashley Hill Multi Academy Trust</a:t>
            </a:r>
          </a:p>
        </p:txBody>
      </p:sp>
      <p:sp>
        <p:nvSpPr>
          <p:cNvPr id="23" name="Rectangle 22">
            <a:extLst>
              <a:ext uri="{FF2B5EF4-FFF2-40B4-BE49-F238E27FC236}">
                <a16:creationId xmlns:a16="http://schemas.microsoft.com/office/drawing/2014/main" id="{7403BAE4-5A70-FBA5-877B-22C27538DC21}"/>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Picture Placeholder 2">
            <a:extLst>
              <a:ext uri="{FF2B5EF4-FFF2-40B4-BE49-F238E27FC236}">
                <a16:creationId xmlns:a16="http://schemas.microsoft.com/office/drawing/2014/main" id="{A5E0EF1B-A27C-6EEC-2410-EF09EEB688A9}"/>
              </a:ext>
            </a:extLst>
          </p:cNvPr>
          <p:cNvSpPr>
            <a:spLocks noGrp="1" noChangeAspect="1"/>
          </p:cNvSpPr>
          <p:nvPr>
            <p:ph type="pic" idx="20"/>
          </p:nvPr>
        </p:nvSpPr>
        <p:spPr>
          <a:xfrm>
            <a:off x="395283" y="1234791"/>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3" name="Picture Placeholder 2">
            <a:extLst>
              <a:ext uri="{FF2B5EF4-FFF2-40B4-BE49-F238E27FC236}">
                <a16:creationId xmlns:a16="http://schemas.microsoft.com/office/drawing/2014/main" id="{ED9EFB54-F385-8341-C4EF-011E857972C8}"/>
              </a:ext>
            </a:extLst>
          </p:cNvPr>
          <p:cNvSpPr>
            <a:spLocks noGrp="1" noChangeAspect="1"/>
          </p:cNvSpPr>
          <p:nvPr>
            <p:ph type="pic" idx="21"/>
          </p:nvPr>
        </p:nvSpPr>
        <p:spPr>
          <a:xfrm>
            <a:off x="395282" y="3231105"/>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4" name="Picture Placeholder 2">
            <a:extLst>
              <a:ext uri="{FF2B5EF4-FFF2-40B4-BE49-F238E27FC236}">
                <a16:creationId xmlns:a16="http://schemas.microsoft.com/office/drawing/2014/main" id="{9BD1B538-E06D-8E16-7193-E94466F3E151}"/>
              </a:ext>
            </a:extLst>
          </p:cNvPr>
          <p:cNvSpPr>
            <a:spLocks noGrp="1" noChangeAspect="1"/>
          </p:cNvSpPr>
          <p:nvPr>
            <p:ph type="pic" idx="22"/>
          </p:nvPr>
        </p:nvSpPr>
        <p:spPr>
          <a:xfrm>
            <a:off x="3558948" y="1234791"/>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5" name="Picture Placeholder 2">
            <a:extLst>
              <a:ext uri="{FF2B5EF4-FFF2-40B4-BE49-F238E27FC236}">
                <a16:creationId xmlns:a16="http://schemas.microsoft.com/office/drawing/2014/main" id="{82979F03-6CB6-AC5A-A24E-039B2844AD4C}"/>
              </a:ext>
            </a:extLst>
          </p:cNvPr>
          <p:cNvSpPr>
            <a:spLocks noGrp="1" noChangeAspect="1"/>
          </p:cNvSpPr>
          <p:nvPr>
            <p:ph type="pic" idx="23"/>
          </p:nvPr>
        </p:nvSpPr>
        <p:spPr>
          <a:xfrm>
            <a:off x="3558947" y="3231105"/>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Tree>
    <p:extLst>
      <p:ext uri="{BB962C8B-B14F-4D97-AF65-F5344CB8AC3E}">
        <p14:creationId xmlns:p14="http://schemas.microsoft.com/office/powerpoint/2010/main" val="1464963732"/>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C1FECEB-7285-9797-CD05-C9299F155221}"/>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Content Placeholder 2">
            <a:extLst>
              <a:ext uri="{FF2B5EF4-FFF2-40B4-BE49-F238E27FC236}">
                <a16:creationId xmlns:a16="http://schemas.microsoft.com/office/drawing/2014/main" id="{6CF11B2C-4637-1B34-0315-A5503FCDB60C}"/>
              </a:ext>
            </a:extLst>
          </p:cNvPr>
          <p:cNvSpPr>
            <a:spLocks noGrp="1"/>
          </p:cNvSpPr>
          <p:nvPr>
            <p:ph sz="half" idx="19" hasCustomPrompt="1"/>
          </p:nvPr>
        </p:nvSpPr>
        <p:spPr>
          <a:xfrm>
            <a:off x="305230" y="372557"/>
            <a:ext cx="2914650" cy="144278"/>
          </a:xfrm>
          <a:prstGeom prst="rect">
            <a:avLst/>
          </a:prstGeom>
        </p:spPr>
        <p:txBody>
          <a:bodyPr/>
          <a:lstStyle>
            <a:lvl1pPr marL="0" indent="0">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10" name="Content Placeholder 2">
            <a:extLst>
              <a:ext uri="{FF2B5EF4-FFF2-40B4-BE49-F238E27FC236}">
                <a16:creationId xmlns:a16="http://schemas.microsoft.com/office/drawing/2014/main" id="{02387A7D-839F-E374-31D5-C0E0F92BAE3E}"/>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Ashley Hill Multi Academy Trust</a:t>
            </a:r>
          </a:p>
        </p:txBody>
      </p:sp>
      <p:sp>
        <p:nvSpPr>
          <p:cNvPr id="11" name="Rectangle 10">
            <a:extLst>
              <a:ext uri="{FF2B5EF4-FFF2-40B4-BE49-F238E27FC236}">
                <a16:creationId xmlns:a16="http://schemas.microsoft.com/office/drawing/2014/main" id="{1C815A07-88F8-6F92-1FCC-353B65DF593E}"/>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4659590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Main Header Slide">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0B68302B-C01D-CB63-59C4-5A5CC973EDB8}"/>
              </a:ext>
            </a:extLst>
          </p:cNvPr>
          <p:cNvPicPr>
            <a:picLocks noChangeAspect="1"/>
          </p:cNvPicPr>
          <p:nvPr userDrawn="1"/>
        </p:nvPicPr>
        <p:blipFill rotWithShape="1">
          <a:blip r:embed="rId2"/>
          <a:srcRect t="70658"/>
          <a:stretch/>
        </p:blipFill>
        <p:spPr>
          <a:xfrm rot="10800000">
            <a:off x="1807703" y="8664431"/>
            <a:ext cx="4352636" cy="1256809"/>
          </a:xfrm>
          <a:prstGeom prst="rect">
            <a:avLst/>
          </a:prstGeom>
        </p:spPr>
      </p:pic>
      <p:pic>
        <p:nvPicPr>
          <p:cNvPr id="12" name="Picture 11">
            <a:extLst>
              <a:ext uri="{FF2B5EF4-FFF2-40B4-BE49-F238E27FC236}">
                <a16:creationId xmlns:a16="http://schemas.microsoft.com/office/drawing/2014/main" id="{4CFC8051-E024-2B80-F881-7F1E336CBF54}"/>
              </a:ext>
            </a:extLst>
          </p:cNvPr>
          <p:cNvPicPr>
            <a:picLocks noChangeAspect="1"/>
          </p:cNvPicPr>
          <p:nvPr userDrawn="1"/>
        </p:nvPicPr>
        <p:blipFill rotWithShape="1">
          <a:blip r:embed="rId3"/>
          <a:srcRect l="17883" b="73768"/>
          <a:stretch/>
        </p:blipFill>
        <p:spPr>
          <a:xfrm>
            <a:off x="-15800" y="8815185"/>
            <a:ext cx="3483212" cy="1106055"/>
          </a:xfrm>
          <a:prstGeom prst="rect">
            <a:avLst/>
          </a:prstGeom>
        </p:spPr>
      </p:pic>
      <p:sp>
        <p:nvSpPr>
          <p:cNvPr id="8" name="Rectangle 7">
            <a:extLst>
              <a:ext uri="{FF2B5EF4-FFF2-40B4-BE49-F238E27FC236}">
                <a16:creationId xmlns:a16="http://schemas.microsoft.com/office/drawing/2014/main" id="{9C715708-18FC-B29D-18CA-94A1606B26B8}"/>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7518E779-0FC6-63F5-D924-8A2AA14E9D32}"/>
              </a:ext>
            </a:extLst>
          </p:cNvPr>
          <p:cNvPicPr>
            <a:picLocks noChangeAspect="1"/>
          </p:cNvPicPr>
          <p:nvPr userDrawn="1"/>
        </p:nvPicPr>
        <p:blipFill rotWithShape="1">
          <a:blip r:embed="rId4"/>
          <a:srcRect r="6497" b="69260"/>
          <a:stretch/>
        </p:blipFill>
        <p:spPr>
          <a:xfrm rot="10800000">
            <a:off x="-15801" y="-16289"/>
            <a:ext cx="3841953" cy="1256744"/>
          </a:xfrm>
          <a:prstGeom prst="rect">
            <a:avLst/>
          </a:prstGeom>
        </p:spPr>
      </p:pic>
      <p:grpSp>
        <p:nvGrpSpPr>
          <p:cNvPr id="23" name="Group 22">
            <a:extLst>
              <a:ext uri="{FF2B5EF4-FFF2-40B4-BE49-F238E27FC236}">
                <a16:creationId xmlns:a16="http://schemas.microsoft.com/office/drawing/2014/main" id="{E3391FC8-E428-DFA2-0463-855459101F6D}"/>
              </a:ext>
            </a:extLst>
          </p:cNvPr>
          <p:cNvGrpSpPr/>
          <p:nvPr userDrawn="1"/>
        </p:nvGrpSpPr>
        <p:grpSpPr>
          <a:xfrm>
            <a:off x="130629" y="1066800"/>
            <a:ext cx="6360226" cy="679174"/>
            <a:chOff x="130629" y="914400"/>
            <a:chExt cx="6360226" cy="679174"/>
          </a:xfrm>
        </p:grpSpPr>
        <p:sp>
          <p:nvSpPr>
            <p:cNvPr id="24" name="Rectangle 23">
              <a:extLst>
                <a:ext uri="{FF2B5EF4-FFF2-40B4-BE49-F238E27FC236}">
                  <a16:creationId xmlns:a16="http://schemas.microsoft.com/office/drawing/2014/main" id="{0AAD1E6A-ED37-CDAD-7243-89741183018B}"/>
                </a:ext>
              </a:extLst>
            </p:cNvPr>
            <p:cNvSpPr/>
            <p:nvPr userDrawn="1"/>
          </p:nvSpPr>
          <p:spPr>
            <a:xfrm>
              <a:off x="130629" y="914400"/>
              <a:ext cx="6360226" cy="606287"/>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EDFA6299-39FE-A0FE-4BDD-39A0C5B10754}"/>
                </a:ext>
              </a:extLst>
            </p:cNvPr>
            <p:cNvSpPr/>
            <p:nvPr userDrawn="1"/>
          </p:nvSpPr>
          <p:spPr>
            <a:xfrm>
              <a:off x="221672" y="987287"/>
              <a:ext cx="6203351" cy="606287"/>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6" name="Content Placeholder 2">
            <a:extLst>
              <a:ext uri="{FF2B5EF4-FFF2-40B4-BE49-F238E27FC236}">
                <a16:creationId xmlns:a16="http://schemas.microsoft.com/office/drawing/2014/main" id="{E7533C3D-83DD-D131-A105-38487F4A344C}"/>
              </a:ext>
            </a:extLst>
          </p:cNvPr>
          <p:cNvSpPr>
            <a:spLocks noGrp="1"/>
          </p:cNvSpPr>
          <p:nvPr>
            <p:ph sz="half" idx="16" hasCustomPrompt="1"/>
          </p:nvPr>
        </p:nvSpPr>
        <p:spPr>
          <a:xfrm>
            <a:off x="367143" y="1240455"/>
            <a:ext cx="5935685" cy="321525"/>
          </a:xfrm>
          <a:prstGeom prst="rect">
            <a:avLst/>
          </a:prstGeom>
        </p:spPr>
        <p:txBody>
          <a:bodyPr/>
          <a:lstStyle>
            <a:lvl1pPr marL="0" indent="0">
              <a:buNone/>
              <a:defRPr sz="20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Title</a:t>
            </a:r>
          </a:p>
        </p:txBody>
      </p:sp>
      <p:sp>
        <p:nvSpPr>
          <p:cNvPr id="10" name="Content Placeholder 2">
            <a:extLst>
              <a:ext uri="{FF2B5EF4-FFF2-40B4-BE49-F238E27FC236}">
                <a16:creationId xmlns:a16="http://schemas.microsoft.com/office/drawing/2014/main" id="{6B00ABA5-53D2-BF1D-3E49-36CDD8928D59}"/>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15" name="Content Placeholder 3">
            <a:extLst>
              <a:ext uri="{FF2B5EF4-FFF2-40B4-BE49-F238E27FC236}">
                <a16:creationId xmlns:a16="http://schemas.microsoft.com/office/drawing/2014/main" id="{C1FC1041-2A51-5FBA-2EF8-6A0D2724369D}"/>
              </a:ext>
            </a:extLst>
          </p:cNvPr>
          <p:cNvSpPr>
            <a:spLocks noGrp="1"/>
          </p:cNvSpPr>
          <p:nvPr>
            <p:ph sz="half" idx="2" hasCustomPrompt="1"/>
          </p:nvPr>
        </p:nvSpPr>
        <p:spPr>
          <a:xfrm>
            <a:off x="368979" y="1943048"/>
            <a:ext cx="2968735" cy="1489266"/>
          </a:xfrm>
          <a:prstGeom prst="rect">
            <a:avLst/>
          </a:prstGeom>
        </p:spPr>
        <p:txBody>
          <a:bodyPr/>
          <a:lstStyle>
            <a:lvl1pPr marL="0" indent="0">
              <a:buNone/>
              <a:defRPr sz="1100" b="1">
                <a:solidFill>
                  <a:schemeClr val="accent1"/>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Intro Text</a:t>
            </a:r>
          </a:p>
        </p:txBody>
      </p:sp>
      <p:sp>
        <p:nvSpPr>
          <p:cNvPr id="16" name="Content Placeholder 2">
            <a:extLst>
              <a:ext uri="{FF2B5EF4-FFF2-40B4-BE49-F238E27FC236}">
                <a16:creationId xmlns:a16="http://schemas.microsoft.com/office/drawing/2014/main" id="{F845BE47-70CB-19A7-CF49-8FCE8657B9DD}"/>
              </a:ext>
            </a:extLst>
          </p:cNvPr>
          <p:cNvSpPr>
            <a:spLocks noGrp="1"/>
          </p:cNvSpPr>
          <p:nvPr>
            <p:ph sz="half" idx="12" hasCustomPrompt="1"/>
          </p:nvPr>
        </p:nvSpPr>
        <p:spPr>
          <a:xfrm>
            <a:off x="368979" y="3486349"/>
            <a:ext cx="2968735" cy="322400"/>
          </a:xfrm>
          <a:prstGeom prst="rect">
            <a:avLst/>
          </a:prstGeom>
        </p:spPr>
        <p:txBody>
          <a:bodyPr/>
          <a:lstStyle>
            <a:lvl1pPr marL="0" indent="0">
              <a:buNone/>
              <a:defRPr sz="1200" b="1">
                <a:solidFill>
                  <a:schemeClr val="accent1">
                    <a:lumMod val="50000"/>
                  </a:schemeClr>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7" name="Content Placeholder 3">
            <a:extLst>
              <a:ext uri="{FF2B5EF4-FFF2-40B4-BE49-F238E27FC236}">
                <a16:creationId xmlns:a16="http://schemas.microsoft.com/office/drawing/2014/main" id="{B58CE4D1-21CC-7F2D-CADC-7753A2C3E9C2}"/>
              </a:ext>
            </a:extLst>
          </p:cNvPr>
          <p:cNvSpPr>
            <a:spLocks noGrp="1"/>
          </p:cNvSpPr>
          <p:nvPr>
            <p:ph sz="half" idx="13"/>
          </p:nvPr>
        </p:nvSpPr>
        <p:spPr>
          <a:xfrm>
            <a:off x="372114" y="3880751"/>
            <a:ext cx="2962465"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8" name="Content Placeholder 3">
            <a:extLst>
              <a:ext uri="{FF2B5EF4-FFF2-40B4-BE49-F238E27FC236}">
                <a16:creationId xmlns:a16="http://schemas.microsoft.com/office/drawing/2014/main" id="{1E9A9E4D-4D56-B72C-A45E-BB6A8FF1A38A}"/>
              </a:ext>
            </a:extLst>
          </p:cNvPr>
          <p:cNvSpPr>
            <a:spLocks noGrp="1"/>
          </p:cNvSpPr>
          <p:nvPr>
            <p:ph sz="half" idx="14"/>
          </p:nvPr>
        </p:nvSpPr>
        <p:spPr>
          <a:xfrm>
            <a:off x="3528392" y="1943048"/>
            <a:ext cx="2962464" cy="4411369"/>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20" name="Content Placeholder 3">
            <a:extLst>
              <a:ext uri="{FF2B5EF4-FFF2-40B4-BE49-F238E27FC236}">
                <a16:creationId xmlns:a16="http://schemas.microsoft.com/office/drawing/2014/main" id="{DDABC6DB-C86F-0188-9A62-FDBF7DB3E0DB}"/>
              </a:ext>
            </a:extLst>
          </p:cNvPr>
          <p:cNvSpPr>
            <a:spLocks noGrp="1"/>
          </p:cNvSpPr>
          <p:nvPr>
            <p:ph sz="half" idx="15" hasCustomPrompt="1"/>
          </p:nvPr>
        </p:nvSpPr>
        <p:spPr>
          <a:xfrm>
            <a:off x="3528392" y="6551491"/>
            <a:ext cx="3108891" cy="988890"/>
          </a:xfrm>
          <a:prstGeom prst="rect">
            <a:avLst/>
          </a:prstGeom>
          <a:ln w="19050">
            <a:solidFill>
              <a:schemeClr val="tx1"/>
            </a:solidFill>
          </a:ln>
        </p:spPr>
        <p:txBody>
          <a:bodyPr lIns="108000" tIns="108000" rIns="108000" bIns="108000"/>
          <a:lstStyle>
            <a:lvl1pPr marL="0" indent="0">
              <a:buNone/>
              <a:defRPr sz="1100">
                <a:solidFill>
                  <a:schemeClr val="accent1"/>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Highlight copy</a:t>
            </a:r>
          </a:p>
        </p:txBody>
      </p:sp>
      <p:sp>
        <p:nvSpPr>
          <p:cNvPr id="22" name="Rectangle 21">
            <a:extLst>
              <a:ext uri="{FF2B5EF4-FFF2-40B4-BE49-F238E27FC236}">
                <a16:creationId xmlns:a16="http://schemas.microsoft.com/office/drawing/2014/main" id="{60724A5F-57CF-2838-962D-3B6D1E218398}"/>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a:extLst>
              <a:ext uri="{FF2B5EF4-FFF2-40B4-BE49-F238E27FC236}">
                <a16:creationId xmlns:a16="http://schemas.microsoft.com/office/drawing/2014/main" id="{999EA1BC-2DE9-A4B2-87BF-CE68EE5C9F67}"/>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EEF1C198-028C-B6EE-3E60-00E5904411E7}"/>
              </a:ext>
            </a:extLst>
          </p:cNvPr>
          <p:cNvSpPr txBox="1"/>
          <p:nvPr userDrawn="1"/>
        </p:nvSpPr>
        <p:spPr>
          <a:xfrm>
            <a:off x="425667" y="259256"/>
            <a:ext cx="1285787" cy="461665"/>
          </a:xfrm>
          <a:prstGeom prst="rect">
            <a:avLst/>
          </a:prstGeom>
          <a:noFill/>
        </p:spPr>
        <p:txBody>
          <a:bodyPr wrap="square" rtlCol="0">
            <a:spAutoFit/>
          </a:bodyPr>
          <a:lstStyle/>
          <a:p>
            <a:pPr algn="ctr"/>
            <a:r>
              <a:rPr lang="en-US" sz="2400" b="1" dirty="0">
                <a:solidFill>
                  <a:schemeClr val="bg1"/>
                </a:solidFill>
                <a:latin typeface="Helvetica" pitchFamily="2" charset="0"/>
              </a:rPr>
              <a:t>AHMAT</a:t>
            </a:r>
          </a:p>
        </p:txBody>
      </p:sp>
      <p:sp>
        <p:nvSpPr>
          <p:cNvPr id="6" name="Rectangle 5">
            <a:extLst>
              <a:ext uri="{FF2B5EF4-FFF2-40B4-BE49-F238E27FC236}">
                <a16:creationId xmlns:a16="http://schemas.microsoft.com/office/drawing/2014/main" id="{505E6981-696D-9709-D6EE-5A95300EF7AE}"/>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9BC880B4-01D4-A5F6-4103-EE5AF43AF651}"/>
              </a:ext>
            </a:extLst>
          </p:cNvPr>
          <p:cNvSpPr txBox="1"/>
          <p:nvPr userDrawn="1"/>
        </p:nvSpPr>
        <p:spPr>
          <a:xfrm>
            <a:off x="1065329" y="9175691"/>
            <a:ext cx="3062454" cy="400110"/>
          </a:xfrm>
          <a:prstGeom prst="rect">
            <a:avLst/>
          </a:prstGeom>
          <a:noFill/>
        </p:spPr>
        <p:txBody>
          <a:bodyPr wrap="square" rtlCol="0">
            <a:spAutoFit/>
          </a:bodyPr>
          <a:lstStyle/>
          <a:p>
            <a:r>
              <a:rPr lang="en-GB" sz="1000" b="1" dirty="0">
                <a:solidFill>
                  <a:schemeClr val="bg1"/>
                </a:solidFill>
                <a:effectLst/>
                <a:latin typeface="Helvetica" pitchFamily="2" charset="0"/>
              </a:rPr>
              <a:t>Encourage one another and build each other up</a:t>
            </a:r>
            <a:endParaRPr lang="en-GB" sz="1000" dirty="0">
              <a:solidFill>
                <a:schemeClr val="bg1"/>
              </a:solidFill>
              <a:effectLst/>
              <a:latin typeface="Helvetica" pitchFamily="2" charset="0"/>
            </a:endParaRPr>
          </a:p>
          <a:p>
            <a:r>
              <a:rPr lang="en-GB" sz="1000" dirty="0">
                <a:solidFill>
                  <a:schemeClr val="bg1"/>
                </a:solidFill>
                <a:effectLst/>
                <a:latin typeface="Helvetica" pitchFamily="2" charset="0"/>
              </a:rPr>
              <a:t>1 Thessalonians 5:11</a:t>
            </a:r>
          </a:p>
        </p:txBody>
      </p:sp>
      <p:pic>
        <p:nvPicPr>
          <p:cNvPr id="21" name="Picture 20">
            <a:extLst>
              <a:ext uri="{FF2B5EF4-FFF2-40B4-BE49-F238E27FC236}">
                <a16:creationId xmlns:a16="http://schemas.microsoft.com/office/drawing/2014/main" id="{25F3C0AF-D675-00B4-DD43-C7B4150F0D63}"/>
              </a:ext>
            </a:extLst>
          </p:cNvPr>
          <p:cNvPicPr>
            <a:picLocks noChangeAspect="1"/>
          </p:cNvPicPr>
          <p:nvPr userDrawn="1"/>
        </p:nvPicPr>
        <p:blipFill>
          <a:blip r:embed="rId5"/>
          <a:stretch>
            <a:fillRect/>
          </a:stretch>
        </p:blipFill>
        <p:spPr>
          <a:xfrm>
            <a:off x="535135" y="9225960"/>
            <a:ext cx="420908" cy="283868"/>
          </a:xfrm>
          <a:prstGeom prst="rect">
            <a:avLst/>
          </a:prstGeom>
        </p:spPr>
      </p:pic>
    </p:spTree>
    <p:extLst>
      <p:ext uri="{BB962C8B-B14F-4D97-AF65-F5344CB8AC3E}">
        <p14:creationId xmlns:p14="http://schemas.microsoft.com/office/powerpoint/2010/main" val="742477072"/>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Chapter Slide">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C6979D17-E45C-0132-7355-65306922D9D1}"/>
              </a:ext>
            </a:extLst>
          </p:cNvPr>
          <p:cNvSpPr>
            <a:spLocks noGrp="1"/>
          </p:cNvSpPr>
          <p:nvPr>
            <p:ph type="title"/>
          </p:nvPr>
        </p:nvSpPr>
        <p:spPr>
          <a:xfrm>
            <a:off x="384400" y="1277209"/>
            <a:ext cx="6089199" cy="481588"/>
          </a:xfrm>
          <a:prstGeom prst="rect">
            <a:avLst/>
          </a:prstGeom>
        </p:spPr>
        <p:txBody>
          <a:bodyPr/>
          <a:lstStyle>
            <a:lvl1pPr>
              <a:defRPr sz="2400" b="1">
                <a:solidFill>
                  <a:schemeClr val="tx2"/>
                </a:solidFill>
                <a:latin typeface="Helvetica" pitchFamily="2" charset="0"/>
              </a:defRPr>
            </a:lvl1pPr>
          </a:lstStyle>
          <a:p>
            <a:r>
              <a:rPr lang="en-GB"/>
              <a:t>Click to edit Master title style</a:t>
            </a:r>
            <a:endParaRPr lang="en-US"/>
          </a:p>
        </p:txBody>
      </p:sp>
      <p:sp>
        <p:nvSpPr>
          <p:cNvPr id="8" name="Content Placeholder 2">
            <a:extLst>
              <a:ext uri="{FF2B5EF4-FFF2-40B4-BE49-F238E27FC236}">
                <a16:creationId xmlns:a16="http://schemas.microsoft.com/office/drawing/2014/main" id="{92F3D35A-5CB9-7A0E-71AD-6E524982AA01}"/>
              </a:ext>
            </a:extLst>
          </p:cNvPr>
          <p:cNvSpPr>
            <a:spLocks noGrp="1"/>
          </p:cNvSpPr>
          <p:nvPr>
            <p:ph sz="half" idx="1" hasCustomPrompt="1"/>
          </p:nvPr>
        </p:nvSpPr>
        <p:spPr>
          <a:xfrm>
            <a:off x="384400" y="1957877"/>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9" name="Content Placeholder 3">
            <a:extLst>
              <a:ext uri="{FF2B5EF4-FFF2-40B4-BE49-F238E27FC236}">
                <a16:creationId xmlns:a16="http://schemas.microsoft.com/office/drawing/2014/main" id="{2DFEED0E-1700-5FE9-D12F-191687C774E3}"/>
              </a:ext>
            </a:extLst>
          </p:cNvPr>
          <p:cNvSpPr>
            <a:spLocks noGrp="1"/>
          </p:cNvSpPr>
          <p:nvPr>
            <p:ph sz="half" idx="2"/>
          </p:nvPr>
        </p:nvSpPr>
        <p:spPr>
          <a:xfrm>
            <a:off x="384400" y="2352279"/>
            <a:ext cx="2914650" cy="6285266"/>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2" name="Content Placeholder 2">
            <a:extLst>
              <a:ext uri="{FF2B5EF4-FFF2-40B4-BE49-F238E27FC236}">
                <a16:creationId xmlns:a16="http://schemas.microsoft.com/office/drawing/2014/main" id="{1FE6E9D3-8A02-BD22-5F4F-CF54C4094ED4}"/>
              </a:ext>
            </a:extLst>
          </p:cNvPr>
          <p:cNvSpPr>
            <a:spLocks noGrp="1"/>
          </p:cNvSpPr>
          <p:nvPr>
            <p:ph sz="half" idx="10" hasCustomPrompt="1"/>
          </p:nvPr>
        </p:nvSpPr>
        <p:spPr>
          <a:xfrm>
            <a:off x="3558949" y="1957877"/>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3" name="Content Placeholder 3">
            <a:extLst>
              <a:ext uri="{FF2B5EF4-FFF2-40B4-BE49-F238E27FC236}">
                <a16:creationId xmlns:a16="http://schemas.microsoft.com/office/drawing/2014/main" id="{CE3742A9-C9AA-1898-167B-C1EBC7D1E4A6}"/>
              </a:ext>
            </a:extLst>
          </p:cNvPr>
          <p:cNvSpPr>
            <a:spLocks noGrp="1"/>
          </p:cNvSpPr>
          <p:nvPr>
            <p:ph sz="half" idx="11"/>
          </p:nvPr>
        </p:nvSpPr>
        <p:spPr>
          <a:xfrm>
            <a:off x="3558949" y="2352279"/>
            <a:ext cx="2914650" cy="6285266"/>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4" name="Rectangle 13">
            <a:extLst>
              <a:ext uri="{FF2B5EF4-FFF2-40B4-BE49-F238E27FC236}">
                <a16:creationId xmlns:a16="http://schemas.microsoft.com/office/drawing/2014/main" id="{D4809D3C-2599-C164-6753-85B86A155142}"/>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C6B232B5-591E-8A07-DEEE-F5E42864B34D}"/>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E2857160-4A61-7010-C648-6EFA9EF8BB83}"/>
              </a:ext>
            </a:extLst>
          </p:cNvPr>
          <p:cNvPicPr>
            <a:picLocks noChangeAspect="1"/>
          </p:cNvPicPr>
          <p:nvPr userDrawn="1"/>
        </p:nvPicPr>
        <p:blipFill rotWithShape="1">
          <a:blip r:embed="rId2"/>
          <a:srcRect t="70658"/>
          <a:stretch/>
        </p:blipFill>
        <p:spPr>
          <a:xfrm rot="10800000">
            <a:off x="1807703" y="8664431"/>
            <a:ext cx="4352636" cy="1256809"/>
          </a:xfrm>
          <a:prstGeom prst="rect">
            <a:avLst/>
          </a:prstGeom>
        </p:spPr>
      </p:pic>
      <p:pic>
        <p:nvPicPr>
          <p:cNvPr id="20" name="Picture 19">
            <a:extLst>
              <a:ext uri="{FF2B5EF4-FFF2-40B4-BE49-F238E27FC236}">
                <a16:creationId xmlns:a16="http://schemas.microsoft.com/office/drawing/2014/main" id="{5A71C9C5-7E64-E5E4-1707-9A35BBAFAC12}"/>
              </a:ext>
            </a:extLst>
          </p:cNvPr>
          <p:cNvPicPr>
            <a:picLocks noChangeAspect="1"/>
          </p:cNvPicPr>
          <p:nvPr userDrawn="1"/>
        </p:nvPicPr>
        <p:blipFill rotWithShape="1">
          <a:blip r:embed="rId3"/>
          <a:srcRect l="17883" b="73768"/>
          <a:stretch/>
        </p:blipFill>
        <p:spPr>
          <a:xfrm>
            <a:off x="-15800" y="8815185"/>
            <a:ext cx="3483212" cy="1106055"/>
          </a:xfrm>
          <a:prstGeom prst="rect">
            <a:avLst/>
          </a:prstGeom>
        </p:spPr>
      </p:pic>
      <p:pic>
        <p:nvPicPr>
          <p:cNvPr id="21" name="Picture 20">
            <a:extLst>
              <a:ext uri="{FF2B5EF4-FFF2-40B4-BE49-F238E27FC236}">
                <a16:creationId xmlns:a16="http://schemas.microsoft.com/office/drawing/2014/main" id="{AFE5F287-87D4-B36E-EBF3-9F7101C8CC0D}"/>
              </a:ext>
            </a:extLst>
          </p:cNvPr>
          <p:cNvPicPr>
            <a:picLocks noChangeAspect="1"/>
          </p:cNvPicPr>
          <p:nvPr userDrawn="1"/>
        </p:nvPicPr>
        <p:blipFill rotWithShape="1">
          <a:blip r:embed="rId4"/>
          <a:srcRect r="6497" b="69260"/>
          <a:stretch/>
        </p:blipFill>
        <p:spPr>
          <a:xfrm rot="10800000">
            <a:off x="-15801" y="-16289"/>
            <a:ext cx="3841953" cy="1256744"/>
          </a:xfrm>
          <a:prstGeom prst="rect">
            <a:avLst/>
          </a:prstGeom>
        </p:spPr>
      </p:pic>
      <p:sp>
        <p:nvSpPr>
          <p:cNvPr id="22" name="Rectangle 21">
            <a:extLst>
              <a:ext uri="{FF2B5EF4-FFF2-40B4-BE49-F238E27FC236}">
                <a16:creationId xmlns:a16="http://schemas.microsoft.com/office/drawing/2014/main" id="{A932E312-F907-EEC9-A38A-08390D19A8DD}"/>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54C93BD7-1534-480C-27A4-08F4E163F3E3}"/>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BA4AF39B-BCEA-C89B-1BD2-A55020564491}"/>
              </a:ext>
            </a:extLst>
          </p:cNvPr>
          <p:cNvSpPr txBox="1"/>
          <p:nvPr userDrawn="1"/>
        </p:nvSpPr>
        <p:spPr>
          <a:xfrm>
            <a:off x="425667" y="259256"/>
            <a:ext cx="1285787" cy="461665"/>
          </a:xfrm>
          <a:prstGeom prst="rect">
            <a:avLst/>
          </a:prstGeom>
          <a:noFill/>
        </p:spPr>
        <p:txBody>
          <a:bodyPr wrap="square" rtlCol="0">
            <a:spAutoFit/>
          </a:bodyPr>
          <a:lstStyle/>
          <a:p>
            <a:pPr algn="ctr"/>
            <a:r>
              <a:rPr lang="en-US" sz="2400" b="1" dirty="0">
                <a:solidFill>
                  <a:schemeClr val="bg1"/>
                </a:solidFill>
                <a:latin typeface="Helvetica" pitchFamily="2" charset="0"/>
              </a:rPr>
              <a:t>AHMAT</a:t>
            </a:r>
          </a:p>
        </p:txBody>
      </p:sp>
      <p:sp>
        <p:nvSpPr>
          <p:cNvPr id="25" name="Rectangle 24">
            <a:extLst>
              <a:ext uri="{FF2B5EF4-FFF2-40B4-BE49-F238E27FC236}">
                <a16:creationId xmlns:a16="http://schemas.microsoft.com/office/drawing/2014/main" id="{FD574023-52BD-A0FE-1A5C-A9B54072CEEC}"/>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TextBox 25">
            <a:extLst>
              <a:ext uri="{FF2B5EF4-FFF2-40B4-BE49-F238E27FC236}">
                <a16:creationId xmlns:a16="http://schemas.microsoft.com/office/drawing/2014/main" id="{A7DF4670-5D53-80B9-1EA6-F2978AE1FDBB}"/>
              </a:ext>
            </a:extLst>
          </p:cNvPr>
          <p:cNvSpPr txBox="1"/>
          <p:nvPr userDrawn="1"/>
        </p:nvSpPr>
        <p:spPr>
          <a:xfrm>
            <a:off x="1065329" y="9175691"/>
            <a:ext cx="3062454" cy="400110"/>
          </a:xfrm>
          <a:prstGeom prst="rect">
            <a:avLst/>
          </a:prstGeom>
          <a:noFill/>
        </p:spPr>
        <p:txBody>
          <a:bodyPr wrap="square" rtlCol="0">
            <a:spAutoFit/>
          </a:bodyPr>
          <a:lstStyle/>
          <a:p>
            <a:r>
              <a:rPr lang="en-GB" sz="1000" b="1" dirty="0">
                <a:solidFill>
                  <a:schemeClr val="bg1"/>
                </a:solidFill>
                <a:effectLst/>
                <a:latin typeface="Helvetica" pitchFamily="2" charset="0"/>
              </a:rPr>
              <a:t>Encourage one another and build each other up</a:t>
            </a:r>
            <a:endParaRPr lang="en-GB" sz="1000" dirty="0">
              <a:solidFill>
                <a:schemeClr val="bg1"/>
              </a:solidFill>
              <a:effectLst/>
              <a:latin typeface="Helvetica" pitchFamily="2" charset="0"/>
            </a:endParaRPr>
          </a:p>
          <a:p>
            <a:r>
              <a:rPr lang="en-GB" sz="1000" dirty="0">
                <a:solidFill>
                  <a:schemeClr val="bg1"/>
                </a:solidFill>
                <a:effectLst/>
                <a:latin typeface="Helvetica" pitchFamily="2" charset="0"/>
              </a:rPr>
              <a:t>1 Thessalonians 5:11</a:t>
            </a:r>
          </a:p>
        </p:txBody>
      </p:sp>
      <p:pic>
        <p:nvPicPr>
          <p:cNvPr id="27" name="Picture 26">
            <a:extLst>
              <a:ext uri="{FF2B5EF4-FFF2-40B4-BE49-F238E27FC236}">
                <a16:creationId xmlns:a16="http://schemas.microsoft.com/office/drawing/2014/main" id="{8ACE61A4-D39E-D4A0-CEA9-E68260D975A5}"/>
              </a:ext>
            </a:extLst>
          </p:cNvPr>
          <p:cNvPicPr>
            <a:picLocks noChangeAspect="1"/>
          </p:cNvPicPr>
          <p:nvPr userDrawn="1"/>
        </p:nvPicPr>
        <p:blipFill>
          <a:blip r:embed="rId5"/>
          <a:stretch>
            <a:fillRect/>
          </a:stretch>
        </p:blipFill>
        <p:spPr>
          <a:xfrm>
            <a:off x="535135" y="9225960"/>
            <a:ext cx="420908" cy="283868"/>
          </a:xfrm>
          <a:prstGeom prst="rect">
            <a:avLst/>
          </a:prstGeom>
        </p:spPr>
      </p:pic>
      <p:sp>
        <p:nvSpPr>
          <p:cNvPr id="30" name="Content Placeholder 2">
            <a:extLst>
              <a:ext uri="{FF2B5EF4-FFF2-40B4-BE49-F238E27FC236}">
                <a16:creationId xmlns:a16="http://schemas.microsoft.com/office/drawing/2014/main" id="{F8F1556C-3207-1174-20EF-FC8973312087}"/>
              </a:ext>
            </a:extLst>
          </p:cNvPr>
          <p:cNvSpPr>
            <a:spLocks noGrp="1"/>
          </p:cNvSpPr>
          <p:nvPr>
            <p:ph sz="half" idx="17"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Tree>
    <p:extLst>
      <p:ext uri="{BB962C8B-B14F-4D97-AF65-F5344CB8AC3E}">
        <p14:creationId xmlns:p14="http://schemas.microsoft.com/office/powerpoint/2010/main" val="2388191594"/>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Content and Image Slide">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233C80FD-29FE-6309-AD07-40A28114BE3B}"/>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a:extLst>
              <a:ext uri="{FF2B5EF4-FFF2-40B4-BE49-F238E27FC236}">
                <a16:creationId xmlns:a16="http://schemas.microsoft.com/office/drawing/2014/main" id="{F9565258-41CF-B531-E61F-A308A010F97E}"/>
              </a:ext>
            </a:extLst>
          </p:cNvPr>
          <p:cNvPicPr>
            <a:picLocks noChangeAspect="1"/>
          </p:cNvPicPr>
          <p:nvPr userDrawn="1"/>
        </p:nvPicPr>
        <p:blipFill rotWithShape="1">
          <a:blip r:embed="rId2"/>
          <a:srcRect t="70658"/>
          <a:stretch/>
        </p:blipFill>
        <p:spPr>
          <a:xfrm rot="10800000">
            <a:off x="1807703" y="8664431"/>
            <a:ext cx="4352636" cy="1256809"/>
          </a:xfrm>
          <a:prstGeom prst="rect">
            <a:avLst/>
          </a:prstGeom>
        </p:spPr>
      </p:pic>
      <p:pic>
        <p:nvPicPr>
          <p:cNvPr id="3" name="Picture 2">
            <a:extLst>
              <a:ext uri="{FF2B5EF4-FFF2-40B4-BE49-F238E27FC236}">
                <a16:creationId xmlns:a16="http://schemas.microsoft.com/office/drawing/2014/main" id="{AC34BFB7-95FC-0D37-8B17-DD677B171C62}"/>
              </a:ext>
            </a:extLst>
          </p:cNvPr>
          <p:cNvPicPr>
            <a:picLocks noChangeAspect="1"/>
          </p:cNvPicPr>
          <p:nvPr userDrawn="1"/>
        </p:nvPicPr>
        <p:blipFill rotWithShape="1">
          <a:blip r:embed="rId3"/>
          <a:srcRect l="17883" b="73768"/>
          <a:stretch/>
        </p:blipFill>
        <p:spPr>
          <a:xfrm>
            <a:off x="-15800" y="8815185"/>
            <a:ext cx="3483212" cy="1106055"/>
          </a:xfrm>
          <a:prstGeom prst="rect">
            <a:avLst/>
          </a:prstGeom>
        </p:spPr>
      </p:pic>
      <p:pic>
        <p:nvPicPr>
          <p:cNvPr id="4" name="Picture 3">
            <a:extLst>
              <a:ext uri="{FF2B5EF4-FFF2-40B4-BE49-F238E27FC236}">
                <a16:creationId xmlns:a16="http://schemas.microsoft.com/office/drawing/2014/main" id="{8511E37C-F42E-A3BC-A13E-384594E1B224}"/>
              </a:ext>
            </a:extLst>
          </p:cNvPr>
          <p:cNvPicPr>
            <a:picLocks noChangeAspect="1"/>
          </p:cNvPicPr>
          <p:nvPr userDrawn="1"/>
        </p:nvPicPr>
        <p:blipFill rotWithShape="1">
          <a:blip r:embed="rId4"/>
          <a:srcRect r="6497" b="69260"/>
          <a:stretch/>
        </p:blipFill>
        <p:spPr>
          <a:xfrm rot="10800000">
            <a:off x="-15801" y="-16289"/>
            <a:ext cx="3841953" cy="1256744"/>
          </a:xfrm>
          <a:prstGeom prst="rect">
            <a:avLst/>
          </a:prstGeom>
        </p:spPr>
      </p:pic>
      <p:sp>
        <p:nvSpPr>
          <p:cNvPr id="5" name="Content Placeholder 2">
            <a:extLst>
              <a:ext uri="{FF2B5EF4-FFF2-40B4-BE49-F238E27FC236}">
                <a16:creationId xmlns:a16="http://schemas.microsoft.com/office/drawing/2014/main" id="{7EE4AA75-EA8C-2D5C-29A2-389C49DB561E}"/>
              </a:ext>
            </a:extLst>
          </p:cNvPr>
          <p:cNvSpPr>
            <a:spLocks noGrp="1"/>
          </p:cNvSpPr>
          <p:nvPr>
            <p:ph sz="half" idx="19"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6" name="Rectangle 5">
            <a:extLst>
              <a:ext uri="{FF2B5EF4-FFF2-40B4-BE49-F238E27FC236}">
                <a16:creationId xmlns:a16="http://schemas.microsoft.com/office/drawing/2014/main" id="{08378983-4AD9-E526-0A2C-CFBCE05844C9}"/>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3BC38F5-F3DA-5B71-6DBA-972C2AF9E199}"/>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654D4AB4-8559-727E-C539-63DAAE510C43}"/>
              </a:ext>
            </a:extLst>
          </p:cNvPr>
          <p:cNvSpPr txBox="1"/>
          <p:nvPr userDrawn="1"/>
        </p:nvSpPr>
        <p:spPr>
          <a:xfrm>
            <a:off x="425667" y="259256"/>
            <a:ext cx="1285787" cy="461665"/>
          </a:xfrm>
          <a:prstGeom prst="rect">
            <a:avLst/>
          </a:prstGeom>
          <a:noFill/>
        </p:spPr>
        <p:txBody>
          <a:bodyPr wrap="square" rtlCol="0">
            <a:spAutoFit/>
          </a:bodyPr>
          <a:lstStyle/>
          <a:p>
            <a:pPr algn="ctr"/>
            <a:r>
              <a:rPr lang="en-US" sz="2400" b="1" dirty="0">
                <a:solidFill>
                  <a:schemeClr val="bg1"/>
                </a:solidFill>
                <a:latin typeface="Helvetica" pitchFamily="2" charset="0"/>
              </a:rPr>
              <a:t>AHMAT</a:t>
            </a:r>
          </a:p>
        </p:txBody>
      </p:sp>
      <p:sp>
        <p:nvSpPr>
          <p:cNvPr id="13" name="Rectangle 12">
            <a:extLst>
              <a:ext uri="{FF2B5EF4-FFF2-40B4-BE49-F238E27FC236}">
                <a16:creationId xmlns:a16="http://schemas.microsoft.com/office/drawing/2014/main" id="{34D83176-6B89-2D1B-05F2-A742BAFF82FA}"/>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TextBox 17">
            <a:extLst>
              <a:ext uri="{FF2B5EF4-FFF2-40B4-BE49-F238E27FC236}">
                <a16:creationId xmlns:a16="http://schemas.microsoft.com/office/drawing/2014/main" id="{EA0211CF-6A37-36CA-12CA-7722F0D11177}"/>
              </a:ext>
            </a:extLst>
          </p:cNvPr>
          <p:cNvSpPr txBox="1"/>
          <p:nvPr userDrawn="1"/>
        </p:nvSpPr>
        <p:spPr>
          <a:xfrm>
            <a:off x="1065329" y="9175691"/>
            <a:ext cx="3062454" cy="400110"/>
          </a:xfrm>
          <a:prstGeom prst="rect">
            <a:avLst/>
          </a:prstGeom>
          <a:noFill/>
        </p:spPr>
        <p:txBody>
          <a:bodyPr wrap="square" rtlCol="0">
            <a:spAutoFit/>
          </a:bodyPr>
          <a:lstStyle/>
          <a:p>
            <a:r>
              <a:rPr lang="en-GB" sz="1000" b="1" dirty="0">
                <a:solidFill>
                  <a:schemeClr val="bg1"/>
                </a:solidFill>
                <a:effectLst/>
                <a:latin typeface="Helvetica" pitchFamily="2" charset="0"/>
              </a:rPr>
              <a:t>Encourage one another and build each other up</a:t>
            </a:r>
            <a:endParaRPr lang="en-GB" sz="1000" dirty="0">
              <a:solidFill>
                <a:schemeClr val="bg1"/>
              </a:solidFill>
              <a:effectLst/>
              <a:latin typeface="Helvetica" pitchFamily="2" charset="0"/>
            </a:endParaRPr>
          </a:p>
          <a:p>
            <a:r>
              <a:rPr lang="en-GB" sz="1000" dirty="0">
                <a:solidFill>
                  <a:schemeClr val="bg1"/>
                </a:solidFill>
                <a:effectLst/>
                <a:latin typeface="Helvetica" pitchFamily="2" charset="0"/>
              </a:rPr>
              <a:t>1 Thessalonians 5:11</a:t>
            </a:r>
          </a:p>
        </p:txBody>
      </p:sp>
      <p:pic>
        <p:nvPicPr>
          <p:cNvPr id="19" name="Picture 18">
            <a:extLst>
              <a:ext uri="{FF2B5EF4-FFF2-40B4-BE49-F238E27FC236}">
                <a16:creationId xmlns:a16="http://schemas.microsoft.com/office/drawing/2014/main" id="{0E156583-005C-417B-EB22-C4A806D71F9C}"/>
              </a:ext>
            </a:extLst>
          </p:cNvPr>
          <p:cNvPicPr>
            <a:picLocks noChangeAspect="1"/>
          </p:cNvPicPr>
          <p:nvPr userDrawn="1"/>
        </p:nvPicPr>
        <p:blipFill>
          <a:blip r:embed="rId5"/>
          <a:stretch>
            <a:fillRect/>
          </a:stretch>
        </p:blipFill>
        <p:spPr>
          <a:xfrm>
            <a:off x="535135" y="9225960"/>
            <a:ext cx="420908" cy="283868"/>
          </a:xfrm>
          <a:prstGeom prst="rect">
            <a:avLst/>
          </a:prstGeom>
        </p:spPr>
      </p:pic>
      <p:sp>
        <p:nvSpPr>
          <p:cNvPr id="7" name="Content Placeholder 2">
            <a:extLst>
              <a:ext uri="{FF2B5EF4-FFF2-40B4-BE49-F238E27FC236}">
                <a16:creationId xmlns:a16="http://schemas.microsoft.com/office/drawing/2014/main" id="{EF65CA9A-CA9E-E600-CC72-285194D28B3A}"/>
              </a:ext>
            </a:extLst>
          </p:cNvPr>
          <p:cNvSpPr>
            <a:spLocks noGrp="1"/>
          </p:cNvSpPr>
          <p:nvPr>
            <p:ph sz="half" idx="1" hasCustomPrompt="1"/>
          </p:nvPr>
        </p:nvSpPr>
        <p:spPr>
          <a:xfrm>
            <a:off x="395284" y="1955584"/>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8" name="Content Placeholder 3">
            <a:extLst>
              <a:ext uri="{FF2B5EF4-FFF2-40B4-BE49-F238E27FC236}">
                <a16:creationId xmlns:a16="http://schemas.microsoft.com/office/drawing/2014/main" id="{168786C3-95FC-EAB2-56EC-F1252E820B7D}"/>
              </a:ext>
            </a:extLst>
          </p:cNvPr>
          <p:cNvSpPr>
            <a:spLocks noGrp="1"/>
          </p:cNvSpPr>
          <p:nvPr>
            <p:ph sz="half" idx="2"/>
          </p:nvPr>
        </p:nvSpPr>
        <p:spPr>
          <a:xfrm>
            <a:off x="395285" y="2349986"/>
            <a:ext cx="2914650"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9" name="Content Placeholder 2">
            <a:extLst>
              <a:ext uri="{FF2B5EF4-FFF2-40B4-BE49-F238E27FC236}">
                <a16:creationId xmlns:a16="http://schemas.microsoft.com/office/drawing/2014/main" id="{973F7175-CE33-54BF-5D59-548AC1175097}"/>
              </a:ext>
            </a:extLst>
          </p:cNvPr>
          <p:cNvSpPr>
            <a:spLocks noGrp="1"/>
          </p:cNvSpPr>
          <p:nvPr>
            <p:ph sz="half" idx="13" hasCustomPrompt="1"/>
          </p:nvPr>
        </p:nvSpPr>
        <p:spPr>
          <a:xfrm>
            <a:off x="3558950" y="1955584"/>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0" name="Content Placeholder 3">
            <a:extLst>
              <a:ext uri="{FF2B5EF4-FFF2-40B4-BE49-F238E27FC236}">
                <a16:creationId xmlns:a16="http://schemas.microsoft.com/office/drawing/2014/main" id="{D6CC8F77-AD43-B840-7188-47FB008B2887}"/>
              </a:ext>
            </a:extLst>
          </p:cNvPr>
          <p:cNvSpPr>
            <a:spLocks noGrp="1"/>
          </p:cNvSpPr>
          <p:nvPr>
            <p:ph sz="half" idx="14"/>
          </p:nvPr>
        </p:nvSpPr>
        <p:spPr>
          <a:xfrm>
            <a:off x="3558950" y="2349986"/>
            <a:ext cx="2914650"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4" name="Picture Placeholder 2">
            <a:extLst>
              <a:ext uri="{FF2B5EF4-FFF2-40B4-BE49-F238E27FC236}">
                <a16:creationId xmlns:a16="http://schemas.microsoft.com/office/drawing/2014/main" id="{1153D24E-A4D3-2A8C-8E79-008BBB8CCBBB}"/>
              </a:ext>
            </a:extLst>
          </p:cNvPr>
          <p:cNvSpPr>
            <a:spLocks noGrp="1" noChangeAspect="1"/>
          </p:cNvSpPr>
          <p:nvPr>
            <p:ph type="pic" idx="15"/>
          </p:nvPr>
        </p:nvSpPr>
        <p:spPr>
          <a:xfrm>
            <a:off x="395285" y="6702703"/>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6" name="Picture Placeholder 2">
            <a:extLst>
              <a:ext uri="{FF2B5EF4-FFF2-40B4-BE49-F238E27FC236}">
                <a16:creationId xmlns:a16="http://schemas.microsoft.com/office/drawing/2014/main" id="{968F457A-B5A4-4F57-9D65-8569C46A08FE}"/>
              </a:ext>
            </a:extLst>
          </p:cNvPr>
          <p:cNvSpPr>
            <a:spLocks noGrp="1" noChangeAspect="1"/>
          </p:cNvSpPr>
          <p:nvPr>
            <p:ph type="pic" idx="17"/>
          </p:nvPr>
        </p:nvSpPr>
        <p:spPr>
          <a:xfrm>
            <a:off x="3558950" y="6702703"/>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23" name="Rectangle 22">
            <a:extLst>
              <a:ext uri="{FF2B5EF4-FFF2-40B4-BE49-F238E27FC236}">
                <a16:creationId xmlns:a16="http://schemas.microsoft.com/office/drawing/2014/main" id="{7403BAE4-5A70-FBA5-877B-22C27538DC21}"/>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922409038"/>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Image Slide">
    <p:spTree>
      <p:nvGrpSpPr>
        <p:cNvPr id="1" name=""/>
        <p:cNvGrpSpPr/>
        <p:nvPr/>
      </p:nvGrpSpPr>
      <p:grpSpPr>
        <a:xfrm>
          <a:off x="0" y="0"/>
          <a:ext cx="0" cy="0"/>
          <a:chOff x="0" y="0"/>
          <a:chExt cx="0" cy="0"/>
        </a:xfrm>
      </p:grpSpPr>
      <p:sp>
        <p:nvSpPr>
          <p:cNvPr id="7" name="Content Placeholder 2">
            <a:extLst>
              <a:ext uri="{FF2B5EF4-FFF2-40B4-BE49-F238E27FC236}">
                <a16:creationId xmlns:a16="http://schemas.microsoft.com/office/drawing/2014/main" id="{EF65CA9A-CA9E-E600-CC72-285194D28B3A}"/>
              </a:ext>
            </a:extLst>
          </p:cNvPr>
          <p:cNvSpPr>
            <a:spLocks noGrp="1"/>
          </p:cNvSpPr>
          <p:nvPr>
            <p:ph sz="half" idx="1" hasCustomPrompt="1"/>
          </p:nvPr>
        </p:nvSpPr>
        <p:spPr>
          <a:xfrm>
            <a:off x="395284" y="197351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9" name="Content Placeholder 2">
            <a:extLst>
              <a:ext uri="{FF2B5EF4-FFF2-40B4-BE49-F238E27FC236}">
                <a16:creationId xmlns:a16="http://schemas.microsoft.com/office/drawing/2014/main" id="{973F7175-CE33-54BF-5D59-548AC1175097}"/>
              </a:ext>
            </a:extLst>
          </p:cNvPr>
          <p:cNvSpPr>
            <a:spLocks noGrp="1"/>
          </p:cNvSpPr>
          <p:nvPr>
            <p:ph sz="half" idx="13" hasCustomPrompt="1"/>
          </p:nvPr>
        </p:nvSpPr>
        <p:spPr>
          <a:xfrm>
            <a:off x="3558950" y="197351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4" name="Picture Placeholder 2">
            <a:extLst>
              <a:ext uri="{FF2B5EF4-FFF2-40B4-BE49-F238E27FC236}">
                <a16:creationId xmlns:a16="http://schemas.microsoft.com/office/drawing/2014/main" id="{1153D24E-A4D3-2A8C-8E79-008BBB8CCBBB}"/>
              </a:ext>
            </a:extLst>
          </p:cNvPr>
          <p:cNvSpPr>
            <a:spLocks noGrp="1" noChangeAspect="1"/>
          </p:cNvSpPr>
          <p:nvPr>
            <p:ph type="pic" idx="15"/>
          </p:nvPr>
        </p:nvSpPr>
        <p:spPr>
          <a:xfrm>
            <a:off x="395285" y="6374899"/>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6" name="Picture Placeholder 2">
            <a:extLst>
              <a:ext uri="{FF2B5EF4-FFF2-40B4-BE49-F238E27FC236}">
                <a16:creationId xmlns:a16="http://schemas.microsoft.com/office/drawing/2014/main" id="{968F457A-B5A4-4F57-9D65-8569C46A08FE}"/>
              </a:ext>
            </a:extLst>
          </p:cNvPr>
          <p:cNvSpPr>
            <a:spLocks noGrp="1" noChangeAspect="1"/>
          </p:cNvSpPr>
          <p:nvPr>
            <p:ph type="pic" idx="17"/>
          </p:nvPr>
        </p:nvSpPr>
        <p:spPr>
          <a:xfrm>
            <a:off x="3558950" y="6374899"/>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20" name="Rectangle 19">
            <a:extLst>
              <a:ext uri="{FF2B5EF4-FFF2-40B4-BE49-F238E27FC236}">
                <a16:creationId xmlns:a16="http://schemas.microsoft.com/office/drawing/2014/main" id="{233C80FD-29FE-6309-AD07-40A28114BE3B}"/>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7403BAE4-5A70-FBA5-877B-22C27538DC21}"/>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Picture Placeholder 2">
            <a:extLst>
              <a:ext uri="{FF2B5EF4-FFF2-40B4-BE49-F238E27FC236}">
                <a16:creationId xmlns:a16="http://schemas.microsoft.com/office/drawing/2014/main" id="{A5E0EF1B-A27C-6EEC-2410-EF09EEB688A9}"/>
              </a:ext>
            </a:extLst>
          </p:cNvPr>
          <p:cNvSpPr>
            <a:spLocks noGrp="1" noChangeAspect="1"/>
          </p:cNvSpPr>
          <p:nvPr>
            <p:ph type="pic" idx="20"/>
          </p:nvPr>
        </p:nvSpPr>
        <p:spPr>
          <a:xfrm>
            <a:off x="395283" y="2382271"/>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3" name="Picture Placeholder 2">
            <a:extLst>
              <a:ext uri="{FF2B5EF4-FFF2-40B4-BE49-F238E27FC236}">
                <a16:creationId xmlns:a16="http://schemas.microsoft.com/office/drawing/2014/main" id="{ED9EFB54-F385-8341-C4EF-011E857972C8}"/>
              </a:ext>
            </a:extLst>
          </p:cNvPr>
          <p:cNvSpPr>
            <a:spLocks noGrp="1" noChangeAspect="1"/>
          </p:cNvSpPr>
          <p:nvPr>
            <p:ph type="pic" idx="21"/>
          </p:nvPr>
        </p:nvSpPr>
        <p:spPr>
          <a:xfrm>
            <a:off x="395282" y="4378585"/>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4" name="Picture Placeholder 2">
            <a:extLst>
              <a:ext uri="{FF2B5EF4-FFF2-40B4-BE49-F238E27FC236}">
                <a16:creationId xmlns:a16="http://schemas.microsoft.com/office/drawing/2014/main" id="{9BD1B538-E06D-8E16-7193-E94466F3E151}"/>
              </a:ext>
            </a:extLst>
          </p:cNvPr>
          <p:cNvSpPr>
            <a:spLocks noGrp="1" noChangeAspect="1"/>
          </p:cNvSpPr>
          <p:nvPr>
            <p:ph type="pic" idx="22"/>
          </p:nvPr>
        </p:nvSpPr>
        <p:spPr>
          <a:xfrm>
            <a:off x="3558948" y="2382271"/>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5" name="Picture Placeholder 2">
            <a:extLst>
              <a:ext uri="{FF2B5EF4-FFF2-40B4-BE49-F238E27FC236}">
                <a16:creationId xmlns:a16="http://schemas.microsoft.com/office/drawing/2014/main" id="{82979F03-6CB6-AC5A-A24E-039B2844AD4C}"/>
              </a:ext>
            </a:extLst>
          </p:cNvPr>
          <p:cNvSpPr>
            <a:spLocks noGrp="1" noChangeAspect="1"/>
          </p:cNvSpPr>
          <p:nvPr>
            <p:ph type="pic" idx="23"/>
          </p:nvPr>
        </p:nvSpPr>
        <p:spPr>
          <a:xfrm>
            <a:off x="3558947" y="4378585"/>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pic>
        <p:nvPicPr>
          <p:cNvPr id="49" name="Picture 48">
            <a:extLst>
              <a:ext uri="{FF2B5EF4-FFF2-40B4-BE49-F238E27FC236}">
                <a16:creationId xmlns:a16="http://schemas.microsoft.com/office/drawing/2014/main" id="{3DE03B32-20D9-468D-44DA-4786A3F19124}"/>
              </a:ext>
            </a:extLst>
          </p:cNvPr>
          <p:cNvPicPr>
            <a:picLocks noChangeAspect="1"/>
          </p:cNvPicPr>
          <p:nvPr userDrawn="1"/>
        </p:nvPicPr>
        <p:blipFill rotWithShape="1">
          <a:blip r:embed="rId2"/>
          <a:srcRect t="70658"/>
          <a:stretch/>
        </p:blipFill>
        <p:spPr>
          <a:xfrm rot="10800000">
            <a:off x="1807703" y="8660330"/>
            <a:ext cx="4352636" cy="1256809"/>
          </a:xfrm>
          <a:prstGeom prst="rect">
            <a:avLst/>
          </a:prstGeom>
        </p:spPr>
      </p:pic>
      <p:pic>
        <p:nvPicPr>
          <p:cNvPr id="50" name="Picture 49">
            <a:extLst>
              <a:ext uri="{FF2B5EF4-FFF2-40B4-BE49-F238E27FC236}">
                <a16:creationId xmlns:a16="http://schemas.microsoft.com/office/drawing/2014/main" id="{26F38716-7949-D62C-E91F-A92ADE426882}"/>
              </a:ext>
            </a:extLst>
          </p:cNvPr>
          <p:cNvPicPr>
            <a:picLocks noChangeAspect="1"/>
          </p:cNvPicPr>
          <p:nvPr userDrawn="1"/>
        </p:nvPicPr>
        <p:blipFill rotWithShape="1">
          <a:blip r:embed="rId3"/>
          <a:srcRect l="17883" b="73768"/>
          <a:stretch/>
        </p:blipFill>
        <p:spPr>
          <a:xfrm>
            <a:off x="-15800" y="8811084"/>
            <a:ext cx="3483212" cy="1106055"/>
          </a:xfrm>
          <a:prstGeom prst="rect">
            <a:avLst/>
          </a:prstGeom>
        </p:spPr>
      </p:pic>
      <p:pic>
        <p:nvPicPr>
          <p:cNvPr id="51" name="Picture 50">
            <a:extLst>
              <a:ext uri="{FF2B5EF4-FFF2-40B4-BE49-F238E27FC236}">
                <a16:creationId xmlns:a16="http://schemas.microsoft.com/office/drawing/2014/main" id="{D911A083-61F5-5248-1A21-DA1691E6F555}"/>
              </a:ext>
            </a:extLst>
          </p:cNvPr>
          <p:cNvPicPr>
            <a:picLocks noChangeAspect="1"/>
          </p:cNvPicPr>
          <p:nvPr userDrawn="1"/>
        </p:nvPicPr>
        <p:blipFill rotWithShape="1">
          <a:blip r:embed="rId4"/>
          <a:srcRect r="6497" b="69260"/>
          <a:stretch/>
        </p:blipFill>
        <p:spPr>
          <a:xfrm rot="10800000">
            <a:off x="-15801" y="-20390"/>
            <a:ext cx="3841953" cy="1256744"/>
          </a:xfrm>
          <a:prstGeom prst="rect">
            <a:avLst/>
          </a:prstGeom>
        </p:spPr>
      </p:pic>
      <p:sp>
        <p:nvSpPr>
          <p:cNvPr id="52" name="Content Placeholder 2">
            <a:extLst>
              <a:ext uri="{FF2B5EF4-FFF2-40B4-BE49-F238E27FC236}">
                <a16:creationId xmlns:a16="http://schemas.microsoft.com/office/drawing/2014/main" id="{38EC34CF-DAD3-3FAE-1FEB-B7D56AC32044}"/>
              </a:ext>
            </a:extLst>
          </p:cNvPr>
          <p:cNvSpPr>
            <a:spLocks noGrp="1"/>
          </p:cNvSpPr>
          <p:nvPr>
            <p:ph sz="half" idx="19" hasCustomPrompt="1"/>
          </p:nvPr>
        </p:nvSpPr>
        <p:spPr>
          <a:xfrm>
            <a:off x="3620319" y="368456"/>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53" name="Rectangle 52">
            <a:extLst>
              <a:ext uri="{FF2B5EF4-FFF2-40B4-BE49-F238E27FC236}">
                <a16:creationId xmlns:a16="http://schemas.microsoft.com/office/drawing/2014/main" id="{0B46B57B-ED2C-3D1B-5F36-EF332464D919}"/>
              </a:ext>
            </a:extLst>
          </p:cNvPr>
          <p:cNvSpPr/>
          <p:nvPr userDrawn="1"/>
        </p:nvSpPr>
        <p:spPr>
          <a:xfrm>
            <a:off x="367143" y="-17929"/>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TextBox 53">
            <a:extLst>
              <a:ext uri="{FF2B5EF4-FFF2-40B4-BE49-F238E27FC236}">
                <a16:creationId xmlns:a16="http://schemas.microsoft.com/office/drawing/2014/main" id="{A037BE11-804B-7BAC-1F2D-483E4B9CD27A}"/>
              </a:ext>
            </a:extLst>
          </p:cNvPr>
          <p:cNvSpPr txBox="1"/>
          <p:nvPr userDrawn="1"/>
        </p:nvSpPr>
        <p:spPr>
          <a:xfrm>
            <a:off x="425667" y="255155"/>
            <a:ext cx="1285787" cy="461665"/>
          </a:xfrm>
          <a:prstGeom prst="rect">
            <a:avLst/>
          </a:prstGeom>
          <a:noFill/>
        </p:spPr>
        <p:txBody>
          <a:bodyPr wrap="square" rtlCol="0">
            <a:spAutoFit/>
          </a:bodyPr>
          <a:lstStyle/>
          <a:p>
            <a:pPr algn="ctr"/>
            <a:r>
              <a:rPr lang="en-US" sz="2400" b="1" dirty="0">
                <a:solidFill>
                  <a:schemeClr val="bg1"/>
                </a:solidFill>
                <a:latin typeface="Helvetica" pitchFamily="2" charset="0"/>
              </a:rPr>
              <a:t>AHMAT</a:t>
            </a:r>
          </a:p>
        </p:txBody>
      </p:sp>
      <p:sp>
        <p:nvSpPr>
          <p:cNvPr id="55" name="Rectangle 54">
            <a:extLst>
              <a:ext uri="{FF2B5EF4-FFF2-40B4-BE49-F238E27FC236}">
                <a16:creationId xmlns:a16="http://schemas.microsoft.com/office/drawing/2014/main" id="{DC84E2F2-BDA7-FB99-EA5D-539523C45458}"/>
              </a:ext>
            </a:extLst>
          </p:cNvPr>
          <p:cNvSpPr/>
          <p:nvPr userDrawn="1"/>
        </p:nvSpPr>
        <p:spPr>
          <a:xfrm>
            <a:off x="367143" y="9070220"/>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TextBox 55">
            <a:extLst>
              <a:ext uri="{FF2B5EF4-FFF2-40B4-BE49-F238E27FC236}">
                <a16:creationId xmlns:a16="http://schemas.microsoft.com/office/drawing/2014/main" id="{D9C6CAAC-89E1-C949-91F5-BE2CAFB93D97}"/>
              </a:ext>
            </a:extLst>
          </p:cNvPr>
          <p:cNvSpPr txBox="1"/>
          <p:nvPr userDrawn="1"/>
        </p:nvSpPr>
        <p:spPr>
          <a:xfrm>
            <a:off x="1065329" y="9171590"/>
            <a:ext cx="3062454" cy="400110"/>
          </a:xfrm>
          <a:prstGeom prst="rect">
            <a:avLst/>
          </a:prstGeom>
          <a:noFill/>
        </p:spPr>
        <p:txBody>
          <a:bodyPr wrap="square" rtlCol="0">
            <a:spAutoFit/>
          </a:bodyPr>
          <a:lstStyle/>
          <a:p>
            <a:r>
              <a:rPr lang="en-GB" sz="1000" b="1" dirty="0">
                <a:solidFill>
                  <a:schemeClr val="bg1"/>
                </a:solidFill>
                <a:effectLst/>
                <a:latin typeface="Helvetica" pitchFamily="2" charset="0"/>
              </a:rPr>
              <a:t>Encourage one another and build each other up</a:t>
            </a:r>
            <a:endParaRPr lang="en-GB" sz="1000" dirty="0">
              <a:solidFill>
                <a:schemeClr val="bg1"/>
              </a:solidFill>
              <a:effectLst/>
              <a:latin typeface="Helvetica" pitchFamily="2" charset="0"/>
            </a:endParaRPr>
          </a:p>
          <a:p>
            <a:r>
              <a:rPr lang="en-GB" sz="1000" dirty="0">
                <a:solidFill>
                  <a:schemeClr val="bg1"/>
                </a:solidFill>
                <a:effectLst/>
                <a:latin typeface="Helvetica" pitchFamily="2" charset="0"/>
              </a:rPr>
              <a:t>1 Thessalonians 5:11</a:t>
            </a:r>
          </a:p>
        </p:txBody>
      </p:sp>
      <p:pic>
        <p:nvPicPr>
          <p:cNvPr id="57" name="Picture 56">
            <a:extLst>
              <a:ext uri="{FF2B5EF4-FFF2-40B4-BE49-F238E27FC236}">
                <a16:creationId xmlns:a16="http://schemas.microsoft.com/office/drawing/2014/main" id="{E97B899F-6F76-89DC-624E-3CC684273F1F}"/>
              </a:ext>
            </a:extLst>
          </p:cNvPr>
          <p:cNvPicPr>
            <a:picLocks noChangeAspect="1"/>
          </p:cNvPicPr>
          <p:nvPr userDrawn="1"/>
        </p:nvPicPr>
        <p:blipFill>
          <a:blip r:embed="rId5"/>
          <a:stretch>
            <a:fillRect/>
          </a:stretch>
        </p:blipFill>
        <p:spPr>
          <a:xfrm>
            <a:off x="535135" y="9221859"/>
            <a:ext cx="420908" cy="283868"/>
          </a:xfrm>
          <a:prstGeom prst="rect">
            <a:avLst/>
          </a:prstGeom>
        </p:spPr>
      </p:pic>
      <p:sp>
        <p:nvSpPr>
          <p:cNvPr id="58" name="Rectangle 57">
            <a:extLst>
              <a:ext uri="{FF2B5EF4-FFF2-40B4-BE49-F238E27FC236}">
                <a16:creationId xmlns:a16="http://schemas.microsoft.com/office/drawing/2014/main" id="{F5369268-DBB4-50FD-CC6A-7501D8F8B1D9}"/>
              </a:ext>
            </a:extLst>
          </p:cNvPr>
          <p:cNvSpPr/>
          <p:nvPr userDrawn="1"/>
        </p:nvSpPr>
        <p:spPr>
          <a:xfrm>
            <a:off x="220717" y="223623"/>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76307577"/>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570A16CC-B6BD-726A-04E0-C0D11C412BDF}"/>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8" name="Picture 17">
            <a:extLst>
              <a:ext uri="{FF2B5EF4-FFF2-40B4-BE49-F238E27FC236}">
                <a16:creationId xmlns:a16="http://schemas.microsoft.com/office/drawing/2014/main" id="{1FA7F2D0-37D4-D5C7-1BD5-E0176D0748E4}"/>
              </a:ext>
            </a:extLst>
          </p:cNvPr>
          <p:cNvPicPr>
            <a:picLocks noChangeAspect="1"/>
          </p:cNvPicPr>
          <p:nvPr userDrawn="1"/>
        </p:nvPicPr>
        <p:blipFill rotWithShape="1">
          <a:blip r:embed="rId2"/>
          <a:srcRect t="70658"/>
          <a:stretch/>
        </p:blipFill>
        <p:spPr>
          <a:xfrm rot="10800000">
            <a:off x="1807703" y="8664431"/>
            <a:ext cx="4352636" cy="1256809"/>
          </a:xfrm>
          <a:prstGeom prst="rect">
            <a:avLst/>
          </a:prstGeom>
        </p:spPr>
      </p:pic>
      <p:pic>
        <p:nvPicPr>
          <p:cNvPr id="19" name="Picture 18">
            <a:extLst>
              <a:ext uri="{FF2B5EF4-FFF2-40B4-BE49-F238E27FC236}">
                <a16:creationId xmlns:a16="http://schemas.microsoft.com/office/drawing/2014/main" id="{402B1017-147F-E55E-B8F8-7F91DB352629}"/>
              </a:ext>
            </a:extLst>
          </p:cNvPr>
          <p:cNvPicPr>
            <a:picLocks noChangeAspect="1"/>
          </p:cNvPicPr>
          <p:nvPr userDrawn="1"/>
        </p:nvPicPr>
        <p:blipFill rotWithShape="1">
          <a:blip r:embed="rId3"/>
          <a:srcRect l="17883" b="73768"/>
          <a:stretch/>
        </p:blipFill>
        <p:spPr>
          <a:xfrm>
            <a:off x="-15800" y="8815185"/>
            <a:ext cx="3483212" cy="1106055"/>
          </a:xfrm>
          <a:prstGeom prst="rect">
            <a:avLst/>
          </a:prstGeom>
        </p:spPr>
      </p:pic>
      <p:pic>
        <p:nvPicPr>
          <p:cNvPr id="20" name="Picture 19">
            <a:extLst>
              <a:ext uri="{FF2B5EF4-FFF2-40B4-BE49-F238E27FC236}">
                <a16:creationId xmlns:a16="http://schemas.microsoft.com/office/drawing/2014/main" id="{14BFB381-33F3-4294-44DF-374F429474B8}"/>
              </a:ext>
            </a:extLst>
          </p:cNvPr>
          <p:cNvPicPr>
            <a:picLocks noChangeAspect="1"/>
          </p:cNvPicPr>
          <p:nvPr userDrawn="1"/>
        </p:nvPicPr>
        <p:blipFill rotWithShape="1">
          <a:blip r:embed="rId4"/>
          <a:srcRect r="6497" b="69260"/>
          <a:stretch/>
        </p:blipFill>
        <p:spPr>
          <a:xfrm rot="10800000">
            <a:off x="-15801" y="-16289"/>
            <a:ext cx="3841953" cy="1256744"/>
          </a:xfrm>
          <a:prstGeom prst="rect">
            <a:avLst/>
          </a:prstGeom>
        </p:spPr>
      </p:pic>
      <p:sp>
        <p:nvSpPr>
          <p:cNvPr id="21" name="Content Placeholder 2">
            <a:extLst>
              <a:ext uri="{FF2B5EF4-FFF2-40B4-BE49-F238E27FC236}">
                <a16:creationId xmlns:a16="http://schemas.microsoft.com/office/drawing/2014/main" id="{66384B6B-A2F2-F14E-7B3A-F009DBA23A3A}"/>
              </a:ext>
            </a:extLst>
          </p:cNvPr>
          <p:cNvSpPr>
            <a:spLocks noGrp="1"/>
          </p:cNvSpPr>
          <p:nvPr>
            <p:ph sz="half" idx="19"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22" name="Rectangle 21">
            <a:extLst>
              <a:ext uri="{FF2B5EF4-FFF2-40B4-BE49-F238E27FC236}">
                <a16:creationId xmlns:a16="http://schemas.microsoft.com/office/drawing/2014/main" id="{38A81D18-C45D-86A1-8A4F-5FD38A28A39B}"/>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TextBox 22">
            <a:extLst>
              <a:ext uri="{FF2B5EF4-FFF2-40B4-BE49-F238E27FC236}">
                <a16:creationId xmlns:a16="http://schemas.microsoft.com/office/drawing/2014/main" id="{A0B7E1A9-8082-6735-A33C-B6457D4FEFC7}"/>
              </a:ext>
            </a:extLst>
          </p:cNvPr>
          <p:cNvSpPr txBox="1"/>
          <p:nvPr userDrawn="1"/>
        </p:nvSpPr>
        <p:spPr>
          <a:xfrm>
            <a:off x="425667" y="259256"/>
            <a:ext cx="1285787" cy="461665"/>
          </a:xfrm>
          <a:prstGeom prst="rect">
            <a:avLst/>
          </a:prstGeom>
          <a:noFill/>
        </p:spPr>
        <p:txBody>
          <a:bodyPr wrap="square" rtlCol="0">
            <a:spAutoFit/>
          </a:bodyPr>
          <a:lstStyle/>
          <a:p>
            <a:pPr algn="ctr"/>
            <a:r>
              <a:rPr lang="en-US" sz="2400" b="1" dirty="0">
                <a:solidFill>
                  <a:schemeClr val="bg1"/>
                </a:solidFill>
                <a:latin typeface="Helvetica" pitchFamily="2" charset="0"/>
              </a:rPr>
              <a:t>AHMAT</a:t>
            </a:r>
          </a:p>
        </p:txBody>
      </p:sp>
      <p:sp>
        <p:nvSpPr>
          <p:cNvPr id="24" name="Rectangle 23">
            <a:extLst>
              <a:ext uri="{FF2B5EF4-FFF2-40B4-BE49-F238E27FC236}">
                <a16:creationId xmlns:a16="http://schemas.microsoft.com/office/drawing/2014/main" id="{81635DCD-FDF6-0B82-C0F2-83799222E9A6}"/>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TextBox 24">
            <a:extLst>
              <a:ext uri="{FF2B5EF4-FFF2-40B4-BE49-F238E27FC236}">
                <a16:creationId xmlns:a16="http://schemas.microsoft.com/office/drawing/2014/main" id="{6047BB6E-A69A-4F87-B22D-3C599EE06F3F}"/>
              </a:ext>
            </a:extLst>
          </p:cNvPr>
          <p:cNvSpPr txBox="1"/>
          <p:nvPr userDrawn="1"/>
        </p:nvSpPr>
        <p:spPr>
          <a:xfrm>
            <a:off x="1065329" y="9175691"/>
            <a:ext cx="3062454" cy="400110"/>
          </a:xfrm>
          <a:prstGeom prst="rect">
            <a:avLst/>
          </a:prstGeom>
          <a:noFill/>
        </p:spPr>
        <p:txBody>
          <a:bodyPr wrap="square" rtlCol="0">
            <a:spAutoFit/>
          </a:bodyPr>
          <a:lstStyle/>
          <a:p>
            <a:r>
              <a:rPr lang="en-GB" sz="1000" b="1" dirty="0">
                <a:solidFill>
                  <a:schemeClr val="bg1"/>
                </a:solidFill>
                <a:effectLst/>
                <a:latin typeface="Helvetica" pitchFamily="2" charset="0"/>
              </a:rPr>
              <a:t>Encourage one another and build each other up</a:t>
            </a:r>
            <a:endParaRPr lang="en-GB" sz="1000" dirty="0">
              <a:solidFill>
                <a:schemeClr val="bg1"/>
              </a:solidFill>
              <a:effectLst/>
              <a:latin typeface="Helvetica" pitchFamily="2" charset="0"/>
            </a:endParaRPr>
          </a:p>
          <a:p>
            <a:r>
              <a:rPr lang="en-GB" sz="1000" dirty="0">
                <a:solidFill>
                  <a:schemeClr val="bg1"/>
                </a:solidFill>
                <a:effectLst/>
                <a:latin typeface="Helvetica" pitchFamily="2" charset="0"/>
              </a:rPr>
              <a:t>1 Thessalonians 5:11</a:t>
            </a:r>
          </a:p>
        </p:txBody>
      </p:sp>
      <p:pic>
        <p:nvPicPr>
          <p:cNvPr id="26" name="Picture 25">
            <a:extLst>
              <a:ext uri="{FF2B5EF4-FFF2-40B4-BE49-F238E27FC236}">
                <a16:creationId xmlns:a16="http://schemas.microsoft.com/office/drawing/2014/main" id="{5B5D641C-5BEB-E7D6-8BD5-6B799E119592}"/>
              </a:ext>
            </a:extLst>
          </p:cNvPr>
          <p:cNvPicPr>
            <a:picLocks noChangeAspect="1"/>
          </p:cNvPicPr>
          <p:nvPr userDrawn="1"/>
        </p:nvPicPr>
        <p:blipFill>
          <a:blip r:embed="rId5"/>
          <a:stretch>
            <a:fillRect/>
          </a:stretch>
        </p:blipFill>
        <p:spPr>
          <a:xfrm>
            <a:off x="535135" y="9225960"/>
            <a:ext cx="420908" cy="283868"/>
          </a:xfrm>
          <a:prstGeom prst="rect">
            <a:avLst/>
          </a:prstGeom>
        </p:spPr>
      </p:pic>
      <p:sp>
        <p:nvSpPr>
          <p:cNvPr id="27" name="Rectangle 26">
            <a:extLst>
              <a:ext uri="{FF2B5EF4-FFF2-40B4-BE49-F238E27FC236}">
                <a16:creationId xmlns:a16="http://schemas.microsoft.com/office/drawing/2014/main" id="{96B1D257-4995-578F-6C22-20B1DE2FAFE2}"/>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83349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Two Content">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570A16CC-B6BD-726A-04E0-C0D11C412BDF}"/>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 name="Picture 19">
            <a:extLst>
              <a:ext uri="{FF2B5EF4-FFF2-40B4-BE49-F238E27FC236}">
                <a16:creationId xmlns:a16="http://schemas.microsoft.com/office/drawing/2014/main" id="{14BFB381-33F3-4294-44DF-374F429474B8}"/>
              </a:ext>
            </a:extLst>
          </p:cNvPr>
          <p:cNvPicPr>
            <a:picLocks noChangeAspect="1"/>
          </p:cNvPicPr>
          <p:nvPr userDrawn="1"/>
        </p:nvPicPr>
        <p:blipFill rotWithShape="1">
          <a:blip r:embed="rId2"/>
          <a:srcRect r="6497" b="69260"/>
          <a:stretch/>
        </p:blipFill>
        <p:spPr>
          <a:xfrm rot="10800000">
            <a:off x="-15801" y="-16289"/>
            <a:ext cx="3841953" cy="1256744"/>
          </a:xfrm>
          <a:prstGeom prst="rect">
            <a:avLst/>
          </a:prstGeom>
        </p:spPr>
      </p:pic>
      <p:grpSp>
        <p:nvGrpSpPr>
          <p:cNvPr id="2" name="Group 1">
            <a:extLst>
              <a:ext uri="{FF2B5EF4-FFF2-40B4-BE49-F238E27FC236}">
                <a16:creationId xmlns:a16="http://schemas.microsoft.com/office/drawing/2014/main" id="{485B71B2-CD14-C798-2F76-7B1B5309F076}"/>
              </a:ext>
            </a:extLst>
          </p:cNvPr>
          <p:cNvGrpSpPr/>
          <p:nvPr userDrawn="1"/>
        </p:nvGrpSpPr>
        <p:grpSpPr>
          <a:xfrm>
            <a:off x="130629" y="1066800"/>
            <a:ext cx="6360226" cy="679174"/>
            <a:chOff x="130629" y="914400"/>
            <a:chExt cx="6360226" cy="679174"/>
          </a:xfrm>
        </p:grpSpPr>
        <p:sp>
          <p:nvSpPr>
            <p:cNvPr id="3" name="Rectangle 2">
              <a:extLst>
                <a:ext uri="{FF2B5EF4-FFF2-40B4-BE49-F238E27FC236}">
                  <a16:creationId xmlns:a16="http://schemas.microsoft.com/office/drawing/2014/main" id="{576EB270-28D0-DC62-6658-252CF0261C57}"/>
                </a:ext>
              </a:extLst>
            </p:cNvPr>
            <p:cNvSpPr/>
            <p:nvPr userDrawn="1"/>
          </p:nvSpPr>
          <p:spPr>
            <a:xfrm>
              <a:off x="130629" y="914400"/>
              <a:ext cx="6360226" cy="606287"/>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id="{8443E7AE-A503-8685-4FC8-12938E271A52}"/>
                </a:ext>
              </a:extLst>
            </p:cNvPr>
            <p:cNvSpPr/>
            <p:nvPr userDrawn="1"/>
          </p:nvSpPr>
          <p:spPr>
            <a:xfrm>
              <a:off x="221672" y="987287"/>
              <a:ext cx="6203351" cy="606287"/>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5" name="Content Placeholder 2">
            <a:extLst>
              <a:ext uri="{FF2B5EF4-FFF2-40B4-BE49-F238E27FC236}">
                <a16:creationId xmlns:a16="http://schemas.microsoft.com/office/drawing/2014/main" id="{B62C07DE-F095-C116-0C81-BB268BB22FCD}"/>
              </a:ext>
            </a:extLst>
          </p:cNvPr>
          <p:cNvSpPr>
            <a:spLocks noGrp="1"/>
          </p:cNvSpPr>
          <p:nvPr>
            <p:ph sz="half" idx="16" hasCustomPrompt="1"/>
          </p:nvPr>
        </p:nvSpPr>
        <p:spPr>
          <a:xfrm>
            <a:off x="367143" y="1240455"/>
            <a:ext cx="5935685" cy="321525"/>
          </a:xfrm>
          <a:prstGeom prst="rect">
            <a:avLst/>
          </a:prstGeom>
        </p:spPr>
        <p:txBody>
          <a:bodyPr/>
          <a:lstStyle>
            <a:lvl1pPr marL="0" indent="0">
              <a:buNone/>
              <a:defRPr sz="20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Title</a:t>
            </a:r>
          </a:p>
        </p:txBody>
      </p:sp>
      <p:pic>
        <p:nvPicPr>
          <p:cNvPr id="18" name="Picture 17">
            <a:extLst>
              <a:ext uri="{FF2B5EF4-FFF2-40B4-BE49-F238E27FC236}">
                <a16:creationId xmlns:a16="http://schemas.microsoft.com/office/drawing/2014/main" id="{1FA7F2D0-37D4-D5C7-1BD5-E0176D0748E4}"/>
              </a:ext>
            </a:extLst>
          </p:cNvPr>
          <p:cNvPicPr>
            <a:picLocks noChangeAspect="1"/>
          </p:cNvPicPr>
          <p:nvPr userDrawn="1"/>
        </p:nvPicPr>
        <p:blipFill rotWithShape="1">
          <a:blip r:embed="rId3"/>
          <a:srcRect t="70658"/>
          <a:stretch/>
        </p:blipFill>
        <p:spPr>
          <a:xfrm rot="10800000">
            <a:off x="1807703" y="8664431"/>
            <a:ext cx="4352636" cy="1256809"/>
          </a:xfrm>
          <a:prstGeom prst="rect">
            <a:avLst/>
          </a:prstGeom>
        </p:spPr>
      </p:pic>
      <p:pic>
        <p:nvPicPr>
          <p:cNvPr id="19" name="Picture 18">
            <a:extLst>
              <a:ext uri="{FF2B5EF4-FFF2-40B4-BE49-F238E27FC236}">
                <a16:creationId xmlns:a16="http://schemas.microsoft.com/office/drawing/2014/main" id="{402B1017-147F-E55E-B8F8-7F91DB352629}"/>
              </a:ext>
            </a:extLst>
          </p:cNvPr>
          <p:cNvPicPr>
            <a:picLocks noChangeAspect="1"/>
          </p:cNvPicPr>
          <p:nvPr userDrawn="1"/>
        </p:nvPicPr>
        <p:blipFill rotWithShape="1">
          <a:blip r:embed="rId4"/>
          <a:srcRect l="17883" b="73768"/>
          <a:stretch/>
        </p:blipFill>
        <p:spPr>
          <a:xfrm>
            <a:off x="-15800" y="8815185"/>
            <a:ext cx="3483212" cy="1106055"/>
          </a:xfrm>
          <a:prstGeom prst="rect">
            <a:avLst/>
          </a:prstGeom>
        </p:spPr>
      </p:pic>
      <p:sp>
        <p:nvSpPr>
          <p:cNvPr id="21" name="Content Placeholder 2">
            <a:extLst>
              <a:ext uri="{FF2B5EF4-FFF2-40B4-BE49-F238E27FC236}">
                <a16:creationId xmlns:a16="http://schemas.microsoft.com/office/drawing/2014/main" id="{66384B6B-A2F2-F14E-7B3A-F009DBA23A3A}"/>
              </a:ext>
            </a:extLst>
          </p:cNvPr>
          <p:cNvSpPr>
            <a:spLocks noGrp="1"/>
          </p:cNvSpPr>
          <p:nvPr>
            <p:ph sz="half" idx="19"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22" name="Rectangle 21">
            <a:extLst>
              <a:ext uri="{FF2B5EF4-FFF2-40B4-BE49-F238E27FC236}">
                <a16:creationId xmlns:a16="http://schemas.microsoft.com/office/drawing/2014/main" id="{38A81D18-C45D-86A1-8A4F-5FD38A28A39B}"/>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TextBox 22">
            <a:extLst>
              <a:ext uri="{FF2B5EF4-FFF2-40B4-BE49-F238E27FC236}">
                <a16:creationId xmlns:a16="http://schemas.microsoft.com/office/drawing/2014/main" id="{A0B7E1A9-8082-6735-A33C-B6457D4FEFC7}"/>
              </a:ext>
            </a:extLst>
          </p:cNvPr>
          <p:cNvSpPr txBox="1"/>
          <p:nvPr userDrawn="1"/>
        </p:nvSpPr>
        <p:spPr>
          <a:xfrm>
            <a:off x="425667" y="259256"/>
            <a:ext cx="1285787" cy="461665"/>
          </a:xfrm>
          <a:prstGeom prst="rect">
            <a:avLst/>
          </a:prstGeom>
          <a:noFill/>
        </p:spPr>
        <p:txBody>
          <a:bodyPr wrap="square" rtlCol="0">
            <a:spAutoFit/>
          </a:bodyPr>
          <a:lstStyle/>
          <a:p>
            <a:pPr algn="ctr"/>
            <a:r>
              <a:rPr lang="en-US" sz="2400" b="1" dirty="0">
                <a:solidFill>
                  <a:schemeClr val="bg1"/>
                </a:solidFill>
                <a:latin typeface="Helvetica" pitchFamily="2" charset="0"/>
              </a:rPr>
              <a:t>AHMAT</a:t>
            </a:r>
          </a:p>
        </p:txBody>
      </p:sp>
      <p:sp>
        <p:nvSpPr>
          <p:cNvPr id="24" name="Rectangle 23">
            <a:extLst>
              <a:ext uri="{FF2B5EF4-FFF2-40B4-BE49-F238E27FC236}">
                <a16:creationId xmlns:a16="http://schemas.microsoft.com/office/drawing/2014/main" id="{81635DCD-FDF6-0B82-C0F2-83799222E9A6}"/>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TextBox 24">
            <a:extLst>
              <a:ext uri="{FF2B5EF4-FFF2-40B4-BE49-F238E27FC236}">
                <a16:creationId xmlns:a16="http://schemas.microsoft.com/office/drawing/2014/main" id="{6047BB6E-A69A-4F87-B22D-3C599EE06F3F}"/>
              </a:ext>
            </a:extLst>
          </p:cNvPr>
          <p:cNvSpPr txBox="1"/>
          <p:nvPr userDrawn="1"/>
        </p:nvSpPr>
        <p:spPr>
          <a:xfrm>
            <a:off x="1065329" y="9175691"/>
            <a:ext cx="3062454" cy="400110"/>
          </a:xfrm>
          <a:prstGeom prst="rect">
            <a:avLst/>
          </a:prstGeom>
          <a:noFill/>
        </p:spPr>
        <p:txBody>
          <a:bodyPr wrap="square" rtlCol="0">
            <a:spAutoFit/>
          </a:bodyPr>
          <a:lstStyle/>
          <a:p>
            <a:r>
              <a:rPr lang="en-GB" sz="1000" b="1" dirty="0">
                <a:solidFill>
                  <a:schemeClr val="bg1"/>
                </a:solidFill>
                <a:effectLst/>
                <a:latin typeface="Helvetica" pitchFamily="2" charset="0"/>
              </a:rPr>
              <a:t>Encourage one another and build each other up</a:t>
            </a:r>
            <a:endParaRPr lang="en-GB" sz="1000" dirty="0">
              <a:solidFill>
                <a:schemeClr val="bg1"/>
              </a:solidFill>
              <a:effectLst/>
              <a:latin typeface="Helvetica" pitchFamily="2" charset="0"/>
            </a:endParaRPr>
          </a:p>
          <a:p>
            <a:r>
              <a:rPr lang="en-GB" sz="1000" dirty="0">
                <a:solidFill>
                  <a:schemeClr val="bg1"/>
                </a:solidFill>
                <a:effectLst/>
                <a:latin typeface="Helvetica" pitchFamily="2" charset="0"/>
              </a:rPr>
              <a:t>1 Thessalonians 5:11</a:t>
            </a:r>
          </a:p>
        </p:txBody>
      </p:sp>
      <p:pic>
        <p:nvPicPr>
          <p:cNvPr id="26" name="Picture 25">
            <a:extLst>
              <a:ext uri="{FF2B5EF4-FFF2-40B4-BE49-F238E27FC236}">
                <a16:creationId xmlns:a16="http://schemas.microsoft.com/office/drawing/2014/main" id="{5B5D641C-5BEB-E7D6-8BD5-6B799E119592}"/>
              </a:ext>
            </a:extLst>
          </p:cNvPr>
          <p:cNvPicPr>
            <a:picLocks noChangeAspect="1"/>
          </p:cNvPicPr>
          <p:nvPr userDrawn="1"/>
        </p:nvPicPr>
        <p:blipFill>
          <a:blip r:embed="rId5"/>
          <a:stretch>
            <a:fillRect/>
          </a:stretch>
        </p:blipFill>
        <p:spPr>
          <a:xfrm>
            <a:off x="535135" y="9225960"/>
            <a:ext cx="420908" cy="283868"/>
          </a:xfrm>
          <a:prstGeom prst="rect">
            <a:avLst/>
          </a:prstGeom>
        </p:spPr>
      </p:pic>
      <p:sp>
        <p:nvSpPr>
          <p:cNvPr id="27" name="Rectangle 26">
            <a:extLst>
              <a:ext uri="{FF2B5EF4-FFF2-40B4-BE49-F238E27FC236}">
                <a16:creationId xmlns:a16="http://schemas.microsoft.com/office/drawing/2014/main" id="{96B1D257-4995-578F-6C22-20B1DE2FAFE2}"/>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634080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a:prstGeom prst="rect">
            <a:avLst/>
          </a:prstGeom>
        </p:spPr>
        <p:txBody>
          <a:bodyPr/>
          <a:lstStyle/>
          <a:p>
            <a:r>
              <a:rPr lang="en-GB"/>
              <a:t>Click to edit Master title style</a:t>
            </a:r>
            <a:endParaRPr lang="en-US"/>
          </a:p>
        </p:txBody>
      </p:sp>
      <p:sp>
        <p:nvSpPr>
          <p:cNvPr id="3" name="Text Placeholder 2"/>
          <p:cNvSpPr>
            <a:spLocks noGrp="1"/>
          </p:cNvSpPr>
          <p:nvPr>
            <p:ph type="body" idx="1"/>
          </p:nvPr>
        </p:nvSpPr>
        <p:spPr>
          <a:xfrm>
            <a:off x="472381" y="2428347"/>
            <a:ext cx="2901255" cy="1190095"/>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472381" y="3618442"/>
            <a:ext cx="2901255" cy="5322183"/>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3471863" y="2428347"/>
            <a:ext cx="2915543" cy="1190095"/>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3471863" y="3618442"/>
            <a:ext cx="2915543" cy="5322183"/>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3/27/2026</a:t>
            </a:fld>
            <a:endParaRPr lang="en-US" dirty="0"/>
          </a:p>
        </p:txBody>
      </p:sp>
      <p:sp>
        <p:nvSpPr>
          <p:cNvPr id="8" name="Footer Placeholder 7"/>
          <p:cNvSpPr>
            <a:spLocks noGrp="1"/>
          </p:cNvSpPr>
          <p:nvPr>
            <p:ph type="ftr" sz="quarter" idx="11"/>
          </p:nvPr>
        </p:nvSpPr>
        <p:spPr>
          <a:xfrm>
            <a:off x="2271713" y="9181397"/>
            <a:ext cx="2314575" cy="527403"/>
          </a:xfrm>
          <a:prstGeom prst="rect">
            <a:avLst/>
          </a:prstGeom>
        </p:spPr>
        <p:txBody>
          <a:bodyPr/>
          <a:lstStyle/>
          <a:p>
            <a:endParaRPr lang="en-US" dirty="0"/>
          </a:p>
        </p:txBody>
      </p:sp>
      <p:sp>
        <p:nvSpPr>
          <p:cNvPr id="9" name="Slide Number Placeholder 8"/>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dirty="0"/>
          </a:p>
        </p:txBody>
      </p:sp>
    </p:spTree>
    <p:extLst>
      <p:ext uri="{BB962C8B-B14F-4D97-AF65-F5344CB8AC3E}">
        <p14:creationId xmlns:p14="http://schemas.microsoft.com/office/powerpoint/2010/main" val="27274321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3/27/2026</a:t>
            </a:fld>
            <a:endParaRPr lang="en-US" dirty="0"/>
          </a:p>
        </p:txBody>
      </p:sp>
      <p:sp>
        <p:nvSpPr>
          <p:cNvPr id="4" name="Footer Placeholder 3"/>
          <p:cNvSpPr>
            <a:spLocks noGrp="1"/>
          </p:cNvSpPr>
          <p:nvPr>
            <p:ph type="ftr" sz="quarter" idx="11"/>
          </p:nvPr>
        </p:nvSpPr>
        <p:spPr>
          <a:xfrm>
            <a:off x="2271713" y="9181397"/>
            <a:ext cx="2314575" cy="527403"/>
          </a:xfrm>
          <a:prstGeom prst="rect">
            <a:avLst/>
          </a:prstGeom>
        </p:spPr>
        <p:txBody>
          <a:bodyPr/>
          <a:lstStyle/>
          <a:p>
            <a:endParaRPr lang="en-US" dirty="0"/>
          </a:p>
        </p:txBody>
      </p:sp>
      <p:sp>
        <p:nvSpPr>
          <p:cNvPr id="5" name="Slide Number Placeholder 4"/>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dirty="0"/>
          </a:p>
        </p:txBody>
      </p:sp>
    </p:spTree>
    <p:extLst>
      <p:ext uri="{BB962C8B-B14F-4D97-AF65-F5344CB8AC3E}">
        <p14:creationId xmlns:p14="http://schemas.microsoft.com/office/powerpoint/2010/main" val="32554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3/27/2026</a:t>
            </a:fld>
            <a:endParaRPr lang="en-US" dirty="0"/>
          </a:p>
        </p:txBody>
      </p:sp>
      <p:sp>
        <p:nvSpPr>
          <p:cNvPr id="3" name="Footer Placeholder 2"/>
          <p:cNvSpPr>
            <a:spLocks noGrp="1"/>
          </p:cNvSpPr>
          <p:nvPr>
            <p:ph type="ftr" sz="quarter" idx="11"/>
          </p:nvPr>
        </p:nvSpPr>
        <p:spPr>
          <a:xfrm>
            <a:off x="2271713" y="9181397"/>
            <a:ext cx="2314575" cy="527403"/>
          </a:xfrm>
          <a:prstGeom prst="rect">
            <a:avLst/>
          </a:prstGeom>
        </p:spPr>
        <p:txBody>
          <a:bodyPr/>
          <a:lstStyle/>
          <a:p>
            <a:endParaRPr lang="en-US" dirty="0"/>
          </a:p>
        </p:txBody>
      </p:sp>
      <p:sp>
        <p:nvSpPr>
          <p:cNvPr id="4" name="Slide Number Placeholder 3"/>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dirty="0"/>
          </a:p>
        </p:txBody>
      </p:sp>
    </p:spTree>
    <p:extLst>
      <p:ext uri="{BB962C8B-B14F-4D97-AF65-F5344CB8AC3E}">
        <p14:creationId xmlns:p14="http://schemas.microsoft.com/office/powerpoint/2010/main" val="35906789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a:prstGeom prst="rect">
            <a:avLst/>
          </a:prstGeom>
        </p:spPr>
        <p:txBody>
          <a:bodyPr anchor="b"/>
          <a:lstStyle>
            <a:lvl1pPr>
              <a:defRPr sz="2400"/>
            </a:lvl1pPr>
          </a:lstStyle>
          <a:p>
            <a:r>
              <a:rPr lang="en-GB"/>
              <a:t>Click to edit Master title style</a:t>
            </a:r>
            <a:endParaRPr lang="en-US"/>
          </a:p>
        </p:txBody>
      </p:sp>
      <p:sp>
        <p:nvSpPr>
          <p:cNvPr id="3" name="Content Placeholder 2"/>
          <p:cNvSpPr>
            <a:spLocks noGrp="1"/>
          </p:cNvSpPr>
          <p:nvPr>
            <p:ph idx="1"/>
          </p:nvPr>
        </p:nvSpPr>
        <p:spPr>
          <a:xfrm>
            <a:off x="2915543" y="1426283"/>
            <a:ext cx="3471863" cy="7039681"/>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72381" y="2971800"/>
            <a:ext cx="2211884" cy="5505627"/>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3/27/2026</a:t>
            </a:fld>
            <a:endParaRPr lang="en-US" dirty="0"/>
          </a:p>
        </p:txBody>
      </p:sp>
      <p:sp>
        <p:nvSpPr>
          <p:cNvPr id="6" name="Footer Placeholder 5"/>
          <p:cNvSpPr>
            <a:spLocks noGrp="1"/>
          </p:cNvSpPr>
          <p:nvPr>
            <p:ph type="ftr" sz="quarter" idx="11"/>
          </p:nvPr>
        </p:nvSpPr>
        <p:spPr>
          <a:xfrm>
            <a:off x="2271713" y="9181397"/>
            <a:ext cx="2314575" cy="527403"/>
          </a:xfrm>
          <a:prstGeom prst="rect">
            <a:avLst/>
          </a:prstGeom>
        </p:spPr>
        <p:txBody>
          <a:bodyPr/>
          <a:lstStyle/>
          <a:p>
            <a:endParaRPr lang="en-US" dirty="0"/>
          </a:p>
        </p:txBody>
      </p:sp>
      <p:sp>
        <p:nvSpPr>
          <p:cNvPr id="7" name="Slide Number Placeholder 6"/>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dirty="0"/>
          </a:p>
        </p:txBody>
      </p:sp>
    </p:spTree>
    <p:extLst>
      <p:ext uri="{BB962C8B-B14F-4D97-AF65-F5344CB8AC3E}">
        <p14:creationId xmlns:p14="http://schemas.microsoft.com/office/powerpoint/2010/main" val="361046799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a:prstGeom prst="rect">
            <a:avLst/>
          </a:prstGeom>
        </p:spPr>
        <p:txBody>
          <a:bodyPr anchor="b"/>
          <a:lstStyle>
            <a:lvl1pPr>
              <a:defRPr sz="2400"/>
            </a:lvl1pPr>
          </a:lstStyle>
          <a:p>
            <a:r>
              <a:rPr lang="en-GB"/>
              <a:t>Click to edit Master title style</a:t>
            </a:r>
            <a:endParaRPr lang="en-US"/>
          </a:p>
        </p:txBody>
      </p:sp>
      <p:sp>
        <p:nvSpPr>
          <p:cNvPr id="3" name="Picture Placeholder 2"/>
          <p:cNvSpPr>
            <a:spLocks noGrp="1" noChangeAspect="1"/>
          </p:cNvSpPr>
          <p:nvPr>
            <p:ph type="pic" idx="1"/>
          </p:nvPr>
        </p:nvSpPr>
        <p:spPr>
          <a:xfrm>
            <a:off x="2915543" y="1426283"/>
            <a:ext cx="3471863" cy="7039681"/>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4" name="Text Placeholder 3"/>
          <p:cNvSpPr>
            <a:spLocks noGrp="1"/>
          </p:cNvSpPr>
          <p:nvPr>
            <p:ph type="body" sz="half" idx="2"/>
          </p:nvPr>
        </p:nvSpPr>
        <p:spPr>
          <a:xfrm>
            <a:off x="472381" y="2971800"/>
            <a:ext cx="2211884" cy="5505627"/>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3/27/2026</a:t>
            </a:fld>
            <a:endParaRPr lang="en-US" dirty="0"/>
          </a:p>
        </p:txBody>
      </p:sp>
      <p:sp>
        <p:nvSpPr>
          <p:cNvPr id="6" name="Footer Placeholder 5"/>
          <p:cNvSpPr>
            <a:spLocks noGrp="1"/>
          </p:cNvSpPr>
          <p:nvPr>
            <p:ph type="ftr" sz="quarter" idx="11"/>
          </p:nvPr>
        </p:nvSpPr>
        <p:spPr>
          <a:xfrm>
            <a:off x="2271713" y="9181397"/>
            <a:ext cx="2314575" cy="527403"/>
          </a:xfrm>
          <a:prstGeom prst="rect">
            <a:avLst/>
          </a:prstGeom>
        </p:spPr>
        <p:txBody>
          <a:bodyPr/>
          <a:lstStyle/>
          <a:p>
            <a:endParaRPr lang="en-US" dirty="0"/>
          </a:p>
        </p:txBody>
      </p:sp>
      <p:sp>
        <p:nvSpPr>
          <p:cNvPr id="7" name="Slide Number Placeholder 6"/>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dirty="0"/>
          </a:p>
        </p:txBody>
      </p:sp>
    </p:spTree>
    <p:extLst>
      <p:ext uri="{BB962C8B-B14F-4D97-AF65-F5344CB8AC3E}">
        <p14:creationId xmlns:p14="http://schemas.microsoft.com/office/powerpoint/2010/main" val="312553102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71488" y="527405"/>
            <a:ext cx="5915025" cy="1914702"/>
          </a:xfrm>
          <a:prstGeom prst="rect">
            <a:avLst/>
          </a:prstGeom>
        </p:spPr>
        <p:txBody>
          <a:bodyPr/>
          <a:lstStyle/>
          <a:p>
            <a:r>
              <a:rPr lang="en-GB"/>
              <a:t>Click to edit Master title style</a:t>
            </a:r>
            <a:endParaRPr lang="en-US"/>
          </a:p>
        </p:txBody>
      </p:sp>
      <p:sp>
        <p:nvSpPr>
          <p:cNvPr id="3" name="Vertical Text Placeholder 2"/>
          <p:cNvSpPr>
            <a:spLocks noGrp="1"/>
          </p:cNvSpPr>
          <p:nvPr>
            <p:ph type="body" orient="vert" idx="1"/>
          </p:nvPr>
        </p:nvSpPr>
        <p:spPr>
          <a:xfrm>
            <a:off x="471488" y="2637014"/>
            <a:ext cx="5915025" cy="6285266"/>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3/27/2026</a:t>
            </a:fld>
            <a:endParaRPr lang="en-US" dirty="0"/>
          </a:p>
        </p:txBody>
      </p:sp>
      <p:sp>
        <p:nvSpPr>
          <p:cNvPr id="5" name="Footer Placeholder 4"/>
          <p:cNvSpPr>
            <a:spLocks noGrp="1"/>
          </p:cNvSpPr>
          <p:nvPr>
            <p:ph type="ftr" sz="quarter" idx="11"/>
          </p:nvPr>
        </p:nvSpPr>
        <p:spPr>
          <a:xfrm>
            <a:off x="2271713" y="9181397"/>
            <a:ext cx="2314575" cy="527403"/>
          </a:xfrm>
          <a:prstGeom prst="rect">
            <a:avLst/>
          </a:prstGeom>
        </p:spPr>
        <p:txBody>
          <a:bodyPr/>
          <a:lstStyle/>
          <a:p>
            <a:endParaRPr lang="en-US" dirty="0"/>
          </a:p>
        </p:txBody>
      </p:sp>
      <p:sp>
        <p:nvSpPr>
          <p:cNvPr id="6" name="Slide Number Placeholder 5"/>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dirty="0"/>
          </a:p>
        </p:txBody>
      </p:sp>
    </p:spTree>
    <p:extLst>
      <p:ext uri="{BB962C8B-B14F-4D97-AF65-F5344CB8AC3E}">
        <p14:creationId xmlns:p14="http://schemas.microsoft.com/office/powerpoint/2010/main" val="6615473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a:prstGeom prst="rect">
            <a:avLst/>
          </a:prstGeo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71488" y="527403"/>
            <a:ext cx="4350544" cy="8394877"/>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3/27/2026</a:t>
            </a:fld>
            <a:endParaRPr lang="en-US" dirty="0"/>
          </a:p>
        </p:txBody>
      </p:sp>
      <p:sp>
        <p:nvSpPr>
          <p:cNvPr id="5" name="Footer Placeholder 4"/>
          <p:cNvSpPr>
            <a:spLocks noGrp="1"/>
          </p:cNvSpPr>
          <p:nvPr>
            <p:ph type="ftr" sz="quarter" idx="11"/>
          </p:nvPr>
        </p:nvSpPr>
        <p:spPr>
          <a:xfrm>
            <a:off x="2271713" y="9181397"/>
            <a:ext cx="2314575" cy="527403"/>
          </a:xfrm>
          <a:prstGeom prst="rect">
            <a:avLst/>
          </a:prstGeom>
        </p:spPr>
        <p:txBody>
          <a:bodyPr/>
          <a:lstStyle/>
          <a:p>
            <a:endParaRPr lang="en-US" dirty="0"/>
          </a:p>
        </p:txBody>
      </p:sp>
      <p:sp>
        <p:nvSpPr>
          <p:cNvPr id="6" name="Slide Number Placeholder 5"/>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dirty="0"/>
          </a:p>
        </p:txBody>
      </p:sp>
    </p:spTree>
    <p:extLst>
      <p:ext uri="{BB962C8B-B14F-4D97-AF65-F5344CB8AC3E}">
        <p14:creationId xmlns:p14="http://schemas.microsoft.com/office/powerpoint/2010/main" val="35264551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549E244-ECB2-7505-65A0-36258DE8150A}"/>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008399027"/>
      </p:ext>
    </p:extLst>
  </p:cSld>
  <p:clrMap bg1="lt1" tx1="dk1" bg2="lt2" tx2="dk2" accent1="accent1" accent2="accent2" accent3="accent3" accent4="accent4" accent5="accent5" accent6="accent6" hlink="hlink" folHlink="folHlink"/>
  <p:sldLayoutIdLst>
    <p:sldLayoutId id="2147483675" r:id="rId1"/>
    <p:sldLayoutId id="2147483673" r:id="rId2"/>
    <p:sldLayoutId id="2147483674" r:id="rId3"/>
    <p:sldLayoutId id="2147483684" r:id="rId4"/>
    <p:sldLayoutId id="2147483676" r:id="rId5"/>
    <p:sldLayoutId id="2147483685" r:id="rId6"/>
    <p:sldLayoutId id="2147483686" r:id="rId7"/>
    <p:sldLayoutId id="2147483687" r:id="rId8"/>
    <p:sldLayoutId id="2147483688" r:id="rId9"/>
    <p:sldLayoutId id="2147483689" r:id="rId10"/>
    <p:sldLayoutId id="2147483690" r:id="rId11"/>
    <p:sldLayoutId id="2147483677" r:id="rId12"/>
    <p:sldLayoutId id="2147483678" r:id="rId13"/>
    <p:sldLayoutId id="2147483679" r:id="rId14"/>
    <p:sldLayoutId id="2147483680" r:id="rId15"/>
    <p:sldLayoutId id="2147483681" r:id="rId16"/>
    <p:sldLayoutId id="2147483682" r:id="rId17"/>
    <p:sldLayoutId id="2147483683" r:id="rId18"/>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6.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8.xml"/><Relationship Id="rId5" Type="http://schemas.openxmlformats.org/officeDocument/2006/relationships/image" Target="../media/image18.png"/><Relationship Id="rId4" Type="http://schemas.openxmlformats.org/officeDocument/2006/relationships/image" Target="../media/image17.png"/></Relationships>
</file>

<file path=ppt/slides/_rels/slide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3382F5-739E-9DBB-CBA3-65EE767A6773}"/>
              </a:ext>
            </a:extLst>
          </p:cNvPr>
          <p:cNvSpPr>
            <a:spLocks noGrp="1"/>
          </p:cNvSpPr>
          <p:nvPr>
            <p:ph sz="half" idx="16"/>
          </p:nvPr>
        </p:nvSpPr>
        <p:spPr/>
        <p:txBody>
          <a:bodyPr lIns="91440" tIns="45720" rIns="91440" bIns="45720" anchor="t"/>
          <a:lstStyle/>
          <a:p>
            <a:r>
              <a:rPr lang="en-GB" sz="1800" b="1" dirty="0">
                <a:solidFill>
                  <a:srgbClr val="000000"/>
                </a:solidFill>
                <a:effectLst/>
                <a:latin typeface="Helvetica"/>
                <a:ea typeface="Times New Roman" panose="02020603050405020304" pitchFamily="18" charset="0"/>
                <a:cs typeface="Segoe UI"/>
              </a:rPr>
              <a:t>Year 5 &amp; 6</a:t>
            </a:r>
            <a:r>
              <a:rPr lang="en-GB" sz="1800" dirty="0">
                <a:effectLst/>
                <a:latin typeface="Helvetica"/>
                <a:ea typeface="Times New Roman" panose="02020603050405020304" pitchFamily="18" charset="0"/>
                <a:cs typeface="Helvetica"/>
              </a:rPr>
              <a:t> – </a:t>
            </a:r>
            <a:r>
              <a:rPr lang="en-GB" sz="1800" dirty="0">
                <a:latin typeface="Helvetica"/>
                <a:ea typeface="Times New Roman" panose="02020603050405020304" pitchFamily="18" charset="0"/>
                <a:cs typeface="Helvetica"/>
              </a:rPr>
              <a:t>Full of Beans</a:t>
            </a:r>
            <a:endParaRPr lang="en-GB" sz="1800" dirty="0">
              <a:effectLst/>
              <a:latin typeface="Times New Roman" panose="02020603050405020304" pitchFamily="18" charset="0"/>
              <a:ea typeface="Times New Roman" panose="02020603050405020304" pitchFamily="18" charset="0"/>
            </a:endParaRPr>
          </a:p>
          <a:p>
            <a:endParaRPr lang="en-US" dirty="0"/>
          </a:p>
        </p:txBody>
      </p:sp>
      <p:sp>
        <p:nvSpPr>
          <p:cNvPr id="3" name="Content Placeholder 2">
            <a:extLst>
              <a:ext uri="{FF2B5EF4-FFF2-40B4-BE49-F238E27FC236}">
                <a16:creationId xmlns:a16="http://schemas.microsoft.com/office/drawing/2014/main" id="{FCF2F602-47B0-0442-52EF-4C8D893CAB22}"/>
              </a:ext>
            </a:extLst>
          </p:cNvPr>
          <p:cNvSpPr>
            <a:spLocks noGrp="1"/>
          </p:cNvSpPr>
          <p:nvPr>
            <p:ph sz="half" idx="10"/>
          </p:nvPr>
        </p:nvSpPr>
        <p:spPr>
          <a:xfrm>
            <a:off x="3419287" y="340472"/>
            <a:ext cx="3157496" cy="302102"/>
          </a:xfrm>
        </p:spPr>
        <p:txBody>
          <a:bodyPr lIns="91440" tIns="45720" rIns="91440" bIns="45720" anchor="t"/>
          <a:lstStyle/>
          <a:p>
            <a:r>
              <a:rPr lang="en-GB" sz="1050" b="1" dirty="0">
                <a:solidFill>
                  <a:schemeClr val="tx1"/>
                </a:solidFill>
                <a:effectLst/>
                <a:latin typeface="Helvetica"/>
                <a:ea typeface="Times New Roman" panose="02020603050405020304" pitchFamily="18" charset="0"/>
                <a:cs typeface="Segoe UI"/>
              </a:rPr>
              <a:t>Summer</a:t>
            </a:r>
            <a:r>
              <a:rPr lang="en-GB" sz="1050" b="1" dirty="0">
                <a:solidFill>
                  <a:schemeClr val="tx1"/>
                </a:solidFill>
                <a:effectLst/>
                <a:latin typeface="Helvetica"/>
                <a:ea typeface="Times New Roman" panose="02020603050405020304" pitchFamily="18" charset="0"/>
                <a:cs typeface="Helvetica"/>
              </a:rPr>
              <a:t> Term 20</a:t>
            </a:r>
            <a:r>
              <a:rPr lang="en-GB" sz="1050" dirty="0">
                <a:solidFill>
                  <a:schemeClr val="tx1"/>
                </a:solidFill>
                <a:latin typeface="Helvetica"/>
                <a:ea typeface="Times New Roman" panose="02020603050405020304" pitchFamily="18" charset="0"/>
                <a:cs typeface="Helvetica"/>
              </a:rPr>
              <a:t>25-26</a:t>
            </a:r>
            <a:r>
              <a:rPr lang="en-GB" sz="1050" b="1" dirty="0">
                <a:solidFill>
                  <a:schemeClr val="tx1"/>
                </a:solidFill>
                <a:effectLst/>
                <a:latin typeface="Helvetica"/>
                <a:ea typeface="Times New Roman" panose="02020603050405020304" pitchFamily="18" charset="0"/>
                <a:cs typeface="Helvetica"/>
              </a:rPr>
              <a:t> - Curriculum </a:t>
            </a:r>
            <a:r>
              <a:rPr lang="en-GB" sz="1050" dirty="0">
                <a:solidFill>
                  <a:schemeClr val="tx1"/>
                </a:solidFill>
                <a:effectLst/>
                <a:latin typeface="Helvetica"/>
                <a:ea typeface="Times New Roman" panose="02020603050405020304" pitchFamily="18" charset="0"/>
                <a:cs typeface="Helvetica"/>
              </a:rPr>
              <a:t>B</a:t>
            </a:r>
            <a:r>
              <a:rPr lang="en-GB" sz="1050" b="1" dirty="0">
                <a:solidFill>
                  <a:schemeClr val="tx1"/>
                </a:solidFill>
                <a:effectLst/>
                <a:latin typeface="Helvetica"/>
                <a:ea typeface="Times New Roman" panose="02020603050405020304" pitchFamily="18" charset="0"/>
                <a:cs typeface="Helvetica"/>
              </a:rPr>
              <a:t>ulletin</a:t>
            </a:r>
            <a:endParaRPr lang="en-GB" sz="1050" dirty="0">
              <a:solidFill>
                <a:schemeClr val="tx1"/>
              </a:solidFill>
              <a:effectLst/>
              <a:latin typeface="Helvetica"/>
              <a:ea typeface="Times New Roman" panose="02020603050405020304" pitchFamily="18" charset="0"/>
              <a:cs typeface="Helvetica"/>
            </a:endParaRPr>
          </a:p>
          <a:p>
            <a:endParaRPr lang="en-US" dirty="0"/>
          </a:p>
        </p:txBody>
      </p:sp>
      <p:sp>
        <p:nvSpPr>
          <p:cNvPr id="5" name="Content Placeholder 4">
            <a:extLst>
              <a:ext uri="{FF2B5EF4-FFF2-40B4-BE49-F238E27FC236}">
                <a16:creationId xmlns:a16="http://schemas.microsoft.com/office/drawing/2014/main" id="{197A5C52-9263-69E3-F128-74E55A35961C}"/>
              </a:ext>
            </a:extLst>
          </p:cNvPr>
          <p:cNvSpPr>
            <a:spLocks noGrp="1"/>
          </p:cNvSpPr>
          <p:nvPr>
            <p:ph sz="half" idx="12"/>
          </p:nvPr>
        </p:nvSpPr>
        <p:spPr>
          <a:xfrm>
            <a:off x="366250" y="1818038"/>
            <a:ext cx="2968735" cy="322400"/>
          </a:xfrm>
        </p:spPr>
        <p:txBody>
          <a:bodyPr lIns="91440" tIns="45720" rIns="91440" bIns="45720" anchor="t"/>
          <a:lstStyle/>
          <a:p>
            <a:r>
              <a:rPr lang="en-US" dirty="0">
                <a:solidFill>
                  <a:schemeClr val="tx2"/>
                </a:solidFill>
                <a:latin typeface="Helvetica"/>
                <a:cs typeface="Helvetica"/>
              </a:rPr>
              <a:t>Mathematics</a:t>
            </a:r>
          </a:p>
        </p:txBody>
      </p:sp>
      <p:sp>
        <p:nvSpPr>
          <p:cNvPr id="6" name="Content Placeholder 5">
            <a:extLst>
              <a:ext uri="{FF2B5EF4-FFF2-40B4-BE49-F238E27FC236}">
                <a16:creationId xmlns:a16="http://schemas.microsoft.com/office/drawing/2014/main" id="{A8457E0F-1F17-897A-B5C1-0445148ECC73}"/>
              </a:ext>
            </a:extLst>
          </p:cNvPr>
          <p:cNvSpPr>
            <a:spLocks noGrp="1"/>
          </p:cNvSpPr>
          <p:nvPr>
            <p:ph sz="half" idx="13"/>
          </p:nvPr>
        </p:nvSpPr>
        <p:spPr>
          <a:xfrm>
            <a:off x="288955" y="2049221"/>
            <a:ext cx="2962465" cy="6840779"/>
          </a:xfrm>
        </p:spPr>
        <p:txBody>
          <a:bodyPr lIns="91440" tIns="45720" rIns="91440" bIns="45720" anchor="t"/>
          <a:lstStyle/>
          <a:p>
            <a:r>
              <a:rPr lang="en-US" dirty="0">
                <a:solidFill>
                  <a:schemeClr val="tx1"/>
                </a:solidFill>
                <a:latin typeface="Helvetica"/>
                <a:cs typeface="Helvetica"/>
              </a:rPr>
              <a:t>For Mathematics this term, Year 5 will be completing the topics of shape, position &amp; direction, decimals, negative numbers and measurements.</a:t>
            </a:r>
            <a:endParaRPr lang="en-US" dirty="0">
              <a:solidFill>
                <a:schemeClr val="tx1"/>
              </a:solidFill>
              <a:latin typeface="Helvetica"/>
            </a:endParaRPr>
          </a:p>
          <a:p>
            <a:r>
              <a:rPr lang="en-US" dirty="0">
                <a:solidFill>
                  <a:schemeClr val="tx1"/>
                </a:solidFill>
              </a:rPr>
              <a:t>For shape, they will learn to estimate, measure and draw angles up to 180 degrees. They will learn to calculate angles around a point and on a straight line. They will also learn to read and plot coordinates and to solve problems with coordinates. They will explore translation and reflection of shapes on a grid. The children will explore decimals by learning how to add and subtract numbers with different numbers of decimal places. They will also learn to multiply and divide by 10, 100 and 1000. Year 5 will also learn about negative numbers. They will order and compare negative numbers and calculate the difference between two numbers, including negative numbers. For measurement, the children will be learning how to convert between units such as millimetres and centimetres. They will also convert between metric and imperial units. The children will learn that volume is measured in cubic centimetres and will compare, estimate and calculate volume and capacity. </a:t>
            </a:r>
          </a:p>
          <a:p>
            <a:r>
              <a:rPr lang="en-US" dirty="0">
                <a:solidFill>
                  <a:schemeClr val="tx1"/>
                </a:solidFill>
              </a:rPr>
              <a:t>Year 6 will be learning about shape and position and direction. They will be learning to calculate angles that are vertically opposite. They will solve problems involving missing angles in triangles and quadrilaterals. The children will also explore nets of different 3D shapes. Year 6 will also learn to read and plot points across 4 quadrants and will solve problems involving coordinates. They will learn to translate and reflect shapes across four quadrants. On completion of these units, year 6 will consolidate their learning from across the year 6 curriculum. </a:t>
            </a:r>
          </a:p>
          <a:p>
            <a:endParaRPr lang="en-US" dirty="0"/>
          </a:p>
          <a:p>
            <a:endParaRPr lang="en-US" dirty="0"/>
          </a:p>
        </p:txBody>
      </p:sp>
      <p:sp>
        <p:nvSpPr>
          <p:cNvPr id="7" name="Content Placeholder 6">
            <a:extLst>
              <a:ext uri="{FF2B5EF4-FFF2-40B4-BE49-F238E27FC236}">
                <a16:creationId xmlns:a16="http://schemas.microsoft.com/office/drawing/2014/main" id="{E0AF4440-3477-EA14-6A78-0E3786CAB533}"/>
              </a:ext>
            </a:extLst>
          </p:cNvPr>
          <p:cNvSpPr>
            <a:spLocks noGrp="1"/>
          </p:cNvSpPr>
          <p:nvPr>
            <p:ph sz="half" idx="14"/>
          </p:nvPr>
        </p:nvSpPr>
        <p:spPr>
          <a:xfrm>
            <a:off x="3438197" y="2140438"/>
            <a:ext cx="2962464" cy="2963160"/>
          </a:xfrm>
        </p:spPr>
        <p:txBody>
          <a:bodyPr lIns="91440" tIns="45720" rIns="91440" bIns="45720" anchor="t"/>
          <a:lstStyle/>
          <a:p>
            <a:r>
              <a:rPr lang="en-US" dirty="0">
                <a:solidFill>
                  <a:schemeClr val="tx1"/>
                </a:solidFill>
                <a:latin typeface="Helvetica"/>
                <a:cs typeface="Helvetica"/>
              </a:rPr>
              <a:t>Reading:</a:t>
            </a:r>
          </a:p>
          <a:p>
            <a:r>
              <a:rPr lang="en-US" dirty="0">
                <a:solidFill>
                  <a:schemeClr val="tx1"/>
                </a:solidFill>
                <a:latin typeface="Helvetica"/>
                <a:cs typeface="Helvetica"/>
              </a:rPr>
              <a:t>As part of our ’Steps to Read’ programme the children will be reading a range of texts on the theme of </a:t>
            </a:r>
            <a:r>
              <a:rPr lang="en-GB" dirty="0">
                <a:solidFill>
                  <a:schemeClr val="tx1"/>
                </a:solidFill>
                <a:latin typeface="Helvetica"/>
                <a:cs typeface="Helvetica"/>
              </a:rPr>
              <a:t>Reading Breadth-Literary Heritage, Plays &amp; Poetry. </a:t>
            </a:r>
            <a:r>
              <a:rPr lang="en-US" dirty="0">
                <a:solidFill>
                  <a:schemeClr val="tx1"/>
                </a:solidFill>
                <a:latin typeface="Helvetica"/>
                <a:cs typeface="Helvetica"/>
              </a:rPr>
              <a:t>The books will support the children to develop their word reading and comprehension skills as well as to increase their knowledge of a wider range of texts and themes. </a:t>
            </a:r>
          </a:p>
          <a:p>
            <a:r>
              <a:rPr lang="en-GB" dirty="0">
                <a:solidFill>
                  <a:schemeClr val="tx1"/>
                </a:solidFill>
              </a:rPr>
              <a:t>As part of our ‘Take One Book’ programme, the children will be reading the book ‘Charlie and the Chocolate Factory’ by Roald Dahl. This will support their reading and comprehension skills over a longer text. </a:t>
            </a:r>
            <a:endParaRPr lang="en-US" dirty="0">
              <a:solidFill>
                <a:schemeClr val="tx1"/>
              </a:solidFill>
              <a:cs typeface="Helvetica"/>
            </a:endParaRPr>
          </a:p>
          <a:p>
            <a:r>
              <a:rPr lang="en-US" dirty="0"/>
              <a:t> </a:t>
            </a:r>
          </a:p>
        </p:txBody>
      </p:sp>
      <p:sp>
        <p:nvSpPr>
          <p:cNvPr id="11" name="Content Placeholder 4">
            <a:extLst>
              <a:ext uri="{FF2B5EF4-FFF2-40B4-BE49-F238E27FC236}">
                <a16:creationId xmlns:a16="http://schemas.microsoft.com/office/drawing/2014/main" id="{FF434B19-5537-D917-E674-D67134D04B99}"/>
              </a:ext>
            </a:extLst>
          </p:cNvPr>
          <p:cNvSpPr txBox="1">
            <a:spLocks/>
          </p:cNvSpPr>
          <p:nvPr/>
        </p:nvSpPr>
        <p:spPr>
          <a:xfrm>
            <a:off x="3429000" y="1924948"/>
            <a:ext cx="2968735" cy="322400"/>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accent1">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solidFill>
                  <a:schemeClr val="tx2"/>
                </a:solidFill>
                <a:latin typeface="Helvetica"/>
                <a:cs typeface="Helvetica"/>
              </a:rPr>
              <a:t>English</a:t>
            </a:r>
          </a:p>
        </p:txBody>
      </p:sp>
      <p:sp>
        <p:nvSpPr>
          <p:cNvPr id="27" name="Content Placeholder 6">
            <a:extLst>
              <a:ext uri="{FF2B5EF4-FFF2-40B4-BE49-F238E27FC236}">
                <a16:creationId xmlns:a16="http://schemas.microsoft.com/office/drawing/2014/main" id="{9965BC49-EA09-F59A-65EB-5C766A56CCC7}"/>
              </a:ext>
            </a:extLst>
          </p:cNvPr>
          <p:cNvSpPr txBox="1">
            <a:spLocks/>
          </p:cNvSpPr>
          <p:nvPr/>
        </p:nvSpPr>
        <p:spPr>
          <a:xfrm>
            <a:off x="3376314" y="4953000"/>
            <a:ext cx="2962464" cy="296316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US" dirty="0"/>
          </a:p>
          <a:p>
            <a:endParaRPr lang="en-US" dirty="0"/>
          </a:p>
        </p:txBody>
      </p:sp>
      <p:sp>
        <p:nvSpPr>
          <p:cNvPr id="29" name="TextBox 28">
            <a:extLst>
              <a:ext uri="{FF2B5EF4-FFF2-40B4-BE49-F238E27FC236}">
                <a16:creationId xmlns:a16="http://schemas.microsoft.com/office/drawing/2014/main" id="{1B51BC20-6633-0C0E-26F9-044D81A15CD0}"/>
              </a:ext>
            </a:extLst>
          </p:cNvPr>
          <p:cNvSpPr txBox="1"/>
          <p:nvPr/>
        </p:nvSpPr>
        <p:spPr>
          <a:xfrm>
            <a:off x="3423913" y="5195912"/>
            <a:ext cx="3152870" cy="2123658"/>
          </a:xfrm>
          <a:prstGeom prst="rect">
            <a:avLst/>
          </a:prstGeom>
          <a:noFill/>
        </p:spPr>
        <p:txBody>
          <a:bodyPr wrap="square" lIns="91440" tIns="45720" rIns="91440" bIns="45720" anchor="t">
            <a:spAutoFit/>
          </a:bodyPr>
          <a:lstStyle/>
          <a:p>
            <a:r>
              <a:rPr lang="en-US" sz="1100" dirty="0">
                <a:latin typeface="Helvetica" pitchFamily="2" charset="0"/>
              </a:rPr>
              <a:t>Writing:</a:t>
            </a:r>
            <a:endParaRPr lang="en-US" sz="1100" dirty="0">
              <a:latin typeface="Helvetica" pitchFamily="2" charset="0"/>
              <a:cs typeface="Helvetica"/>
            </a:endParaRPr>
          </a:p>
          <a:p>
            <a:endParaRPr lang="en-US" sz="1100" dirty="0">
              <a:latin typeface="Helvetica"/>
              <a:cs typeface="Helvetica"/>
            </a:endParaRPr>
          </a:p>
          <a:p>
            <a:r>
              <a:rPr lang="en-US" sz="1100" dirty="0">
                <a:latin typeface="Helvetica"/>
                <a:cs typeface="Helvetica"/>
              </a:rPr>
              <a:t>This term, Year 5 and 6 children will be reading the book ‘Rain Player’ by David Wisniewski. The children will use the text to write a narrative and an explanation text. They will be developing their use of more sophisticated punctuation such as dashes, commas and brackets for parenthesis. This term, the children will also be ‘Writing for Pleasure’ to write a narrative and an explanation text linked to their own ideas an interests. </a:t>
            </a:r>
            <a:endParaRPr lang="en-US" sz="1100" dirty="0">
              <a:latin typeface="Helvetica" pitchFamily="2" charset="0"/>
              <a:cs typeface="Helvetica"/>
            </a:endParaRPr>
          </a:p>
        </p:txBody>
      </p:sp>
      <p:pic>
        <p:nvPicPr>
          <p:cNvPr id="9" name="Picture 8">
            <a:extLst>
              <a:ext uri="{FF2B5EF4-FFF2-40B4-BE49-F238E27FC236}">
                <a16:creationId xmlns:a16="http://schemas.microsoft.com/office/drawing/2014/main" id="{3EDE518D-86E2-0200-4617-7B61D33EEB66}"/>
              </a:ext>
            </a:extLst>
          </p:cNvPr>
          <p:cNvPicPr>
            <a:picLocks noChangeAspect="1"/>
          </p:cNvPicPr>
          <p:nvPr/>
        </p:nvPicPr>
        <p:blipFill>
          <a:blip r:embed="rId2"/>
          <a:stretch>
            <a:fillRect/>
          </a:stretch>
        </p:blipFill>
        <p:spPr>
          <a:xfrm>
            <a:off x="4583411" y="642574"/>
            <a:ext cx="1572098" cy="1539346"/>
          </a:xfrm>
          <a:prstGeom prst="rect">
            <a:avLst/>
          </a:prstGeom>
        </p:spPr>
      </p:pic>
      <p:pic>
        <p:nvPicPr>
          <p:cNvPr id="8" name="Picture 7">
            <a:extLst>
              <a:ext uri="{FF2B5EF4-FFF2-40B4-BE49-F238E27FC236}">
                <a16:creationId xmlns:a16="http://schemas.microsoft.com/office/drawing/2014/main" id="{69C47E86-6CC9-B58B-25FB-384DC9D15E9C}"/>
              </a:ext>
            </a:extLst>
          </p:cNvPr>
          <p:cNvPicPr>
            <a:picLocks noChangeAspect="1"/>
          </p:cNvPicPr>
          <p:nvPr/>
        </p:nvPicPr>
        <p:blipFill>
          <a:blip r:embed="rId3"/>
          <a:stretch>
            <a:fillRect/>
          </a:stretch>
        </p:blipFill>
        <p:spPr>
          <a:xfrm>
            <a:off x="5525119" y="4650116"/>
            <a:ext cx="630390" cy="906964"/>
          </a:xfrm>
          <a:prstGeom prst="rect">
            <a:avLst/>
          </a:prstGeom>
        </p:spPr>
      </p:pic>
      <p:pic>
        <p:nvPicPr>
          <p:cNvPr id="16" name="Picture 15">
            <a:extLst>
              <a:ext uri="{FF2B5EF4-FFF2-40B4-BE49-F238E27FC236}">
                <a16:creationId xmlns:a16="http://schemas.microsoft.com/office/drawing/2014/main" id="{2143EBF1-2555-9A36-D8D9-249E78E7DB2B}"/>
              </a:ext>
            </a:extLst>
          </p:cNvPr>
          <p:cNvPicPr>
            <a:picLocks noChangeAspect="1"/>
          </p:cNvPicPr>
          <p:nvPr/>
        </p:nvPicPr>
        <p:blipFill>
          <a:blip r:embed="rId4"/>
          <a:stretch>
            <a:fillRect/>
          </a:stretch>
        </p:blipFill>
        <p:spPr>
          <a:xfrm>
            <a:off x="4752345" y="4646143"/>
            <a:ext cx="679386" cy="910937"/>
          </a:xfrm>
          <a:prstGeom prst="rect">
            <a:avLst/>
          </a:prstGeom>
        </p:spPr>
      </p:pic>
      <p:pic>
        <p:nvPicPr>
          <p:cNvPr id="1026" name="Picture 2" descr="Charlie and the Chocolate Factory : Dahl, Roald, Blake, Quentin:  Amazon.co.uk: Books">
            <a:extLst>
              <a:ext uri="{FF2B5EF4-FFF2-40B4-BE49-F238E27FC236}">
                <a16:creationId xmlns:a16="http://schemas.microsoft.com/office/drawing/2014/main" id="{529D6B4A-DCD8-1429-9A57-5F0E97AAB89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27674" y="4549849"/>
            <a:ext cx="662224" cy="101711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tarting Points: Rain Player — Primary English Education Consultancy">
            <a:extLst>
              <a:ext uri="{FF2B5EF4-FFF2-40B4-BE49-F238E27FC236}">
                <a16:creationId xmlns:a16="http://schemas.microsoft.com/office/drawing/2014/main" id="{6859D46A-670C-EB38-925E-50B705AB4C45}"/>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22878" t="16536" r="22906" b="15989"/>
          <a:stretch>
            <a:fillRect/>
          </a:stretch>
        </p:blipFill>
        <p:spPr bwMode="auto">
          <a:xfrm>
            <a:off x="4182610" y="7274871"/>
            <a:ext cx="2281062" cy="18919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21507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1B072EF0-4810-EF1E-EF8B-46EF6C944B18}"/>
              </a:ext>
            </a:extLst>
          </p:cNvPr>
          <p:cNvSpPr>
            <a:spLocks noGrp="1"/>
          </p:cNvSpPr>
          <p:nvPr>
            <p:ph type="title"/>
          </p:nvPr>
        </p:nvSpPr>
        <p:spPr>
          <a:xfrm>
            <a:off x="275957" y="1219814"/>
            <a:ext cx="6089199" cy="481588"/>
          </a:xfrm>
        </p:spPr>
        <p:txBody>
          <a:bodyPr/>
          <a:lstStyle/>
          <a:p>
            <a:r>
              <a:rPr lang="en-US" dirty="0"/>
              <a:t>The Big Picture – Full of Beans</a:t>
            </a:r>
          </a:p>
        </p:txBody>
      </p:sp>
      <p:sp>
        <p:nvSpPr>
          <p:cNvPr id="10" name="Content Placeholder 9">
            <a:extLst>
              <a:ext uri="{FF2B5EF4-FFF2-40B4-BE49-F238E27FC236}">
                <a16:creationId xmlns:a16="http://schemas.microsoft.com/office/drawing/2014/main" id="{EE4DF133-446F-A900-D149-026017765278}"/>
              </a:ext>
            </a:extLst>
          </p:cNvPr>
          <p:cNvSpPr>
            <a:spLocks noGrp="1"/>
          </p:cNvSpPr>
          <p:nvPr>
            <p:ph sz="half" idx="1"/>
          </p:nvPr>
        </p:nvSpPr>
        <p:spPr>
          <a:xfrm>
            <a:off x="3429000" y="6271901"/>
            <a:ext cx="2914650" cy="322400"/>
          </a:xfrm>
        </p:spPr>
        <p:txBody>
          <a:bodyPr/>
          <a:lstStyle/>
          <a:p>
            <a:r>
              <a:rPr lang="en-US" dirty="0"/>
              <a:t>Art – Set Design</a:t>
            </a:r>
          </a:p>
        </p:txBody>
      </p:sp>
      <p:sp>
        <p:nvSpPr>
          <p:cNvPr id="11" name="Content Placeholder 10">
            <a:extLst>
              <a:ext uri="{FF2B5EF4-FFF2-40B4-BE49-F238E27FC236}">
                <a16:creationId xmlns:a16="http://schemas.microsoft.com/office/drawing/2014/main" id="{46D8541D-E315-EA02-FD7C-6CD54C2E1EF5}"/>
              </a:ext>
            </a:extLst>
          </p:cNvPr>
          <p:cNvSpPr>
            <a:spLocks noGrp="1"/>
          </p:cNvSpPr>
          <p:nvPr>
            <p:ph sz="half" idx="2"/>
          </p:nvPr>
        </p:nvSpPr>
        <p:spPr>
          <a:xfrm>
            <a:off x="3409858" y="6482528"/>
            <a:ext cx="3153042" cy="1602713"/>
          </a:xfrm>
        </p:spPr>
        <p:txBody>
          <a:bodyPr lIns="91440" tIns="45720" rIns="91440" bIns="45720" anchor="t"/>
          <a:lstStyle/>
          <a:p>
            <a:r>
              <a:rPr lang="en-GB" dirty="0">
                <a:solidFill>
                  <a:schemeClr val="tx1"/>
                </a:solidFill>
                <a:effectLst/>
              </a:rPr>
              <a:t>For </a:t>
            </a:r>
            <a:r>
              <a:rPr lang="en-GB" dirty="0">
                <a:solidFill>
                  <a:schemeClr val="tx1"/>
                </a:solidFill>
              </a:rPr>
              <a:t>A</a:t>
            </a:r>
            <a:r>
              <a:rPr lang="en-GB" dirty="0">
                <a:solidFill>
                  <a:schemeClr val="tx1"/>
                </a:solidFill>
                <a:effectLst/>
              </a:rPr>
              <a:t>rt,</a:t>
            </a:r>
            <a:r>
              <a:rPr lang="en-GB" dirty="0">
                <a:solidFill>
                  <a:schemeClr val="tx1"/>
                </a:solidFill>
              </a:rPr>
              <a:t> the children will learn that</a:t>
            </a:r>
            <a:r>
              <a:rPr lang="en-GB" dirty="0">
                <a:solidFill>
                  <a:schemeClr val="tx1"/>
                </a:solidFill>
                <a:effectLst/>
              </a:rPr>
              <a:t> designers and makers design “sets” which form the backdrop/props to give context to drama (theatre, film or animation). They will apply </a:t>
            </a:r>
            <a:r>
              <a:rPr lang="en-GB" dirty="0">
                <a:solidFill>
                  <a:srgbClr val="000000"/>
                </a:solidFill>
                <a:effectLst/>
              </a:rPr>
              <a:t>skills across a range </a:t>
            </a:r>
            <a:r>
              <a:rPr lang="en-GB" dirty="0">
                <a:solidFill>
                  <a:srgbClr val="000000"/>
                </a:solidFill>
              </a:rPr>
              <a:t>of </a:t>
            </a:r>
            <a:r>
              <a:rPr lang="en-GB" dirty="0">
                <a:solidFill>
                  <a:srgbClr val="000000"/>
                </a:solidFill>
                <a:effectLst/>
              </a:rPr>
              <a:t>disciplines including painting, making and drawing to create a mini-set themed around our summer production of </a:t>
            </a:r>
            <a:r>
              <a:rPr lang="en-GB" dirty="0">
                <a:solidFill>
                  <a:srgbClr val="000000"/>
                </a:solidFill>
              </a:rPr>
              <a:t>Oliver</a:t>
            </a:r>
            <a:r>
              <a:rPr lang="en-GB" dirty="0">
                <a:solidFill>
                  <a:srgbClr val="000000"/>
                </a:solidFill>
                <a:effectLst/>
              </a:rPr>
              <a:t>. They children will consider scale, perspective and composition when creating their sets. </a:t>
            </a:r>
          </a:p>
          <a:p>
            <a:endParaRPr lang="en-GB" dirty="0">
              <a:effectLst/>
            </a:endParaRPr>
          </a:p>
        </p:txBody>
      </p:sp>
      <p:sp>
        <p:nvSpPr>
          <p:cNvPr id="12" name="Content Placeholder 11">
            <a:extLst>
              <a:ext uri="{FF2B5EF4-FFF2-40B4-BE49-F238E27FC236}">
                <a16:creationId xmlns:a16="http://schemas.microsoft.com/office/drawing/2014/main" id="{0D6B1A86-444E-9CF3-8F3D-06F6F00AC18A}"/>
              </a:ext>
            </a:extLst>
          </p:cNvPr>
          <p:cNvSpPr>
            <a:spLocks noGrp="1"/>
          </p:cNvSpPr>
          <p:nvPr>
            <p:ph sz="half" idx="10"/>
          </p:nvPr>
        </p:nvSpPr>
        <p:spPr>
          <a:xfrm>
            <a:off x="224264" y="5282154"/>
            <a:ext cx="3074787" cy="481588"/>
          </a:xfrm>
        </p:spPr>
        <p:txBody>
          <a:bodyPr/>
          <a:lstStyle/>
          <a:p>
            <a:r>
              <a:rPr lang="en-US" dirty="0"/>
              <a:t>Design and Technology – Chocolate bar Packaging</a:t>
            </a:r>
          </a:p>
        </p:txBody>
      </p:sp>
      <p:sp>
        <p:nvSpPr>
          <p:cNvPr id="14" name="Content Placeholder 13">
            <a:extLst>
              <a:ext uri="{FF2B5EF4-FFF2-40B4-BE49-F238E27FC236}">
                <a16:creationId xmlns:a16="http://schemas.microsoft.com/office/drawing/2014/main" id="{C7149589-9129-FA38-BF50-E16301088134}"/>
              </a:ext>
            </a:extLst>
          </p:cNvPr>
          <p:cNvSpPr>
            <a:spLocks noGrp="1"/>
          </p:cNvSpPr>
          <p:nvPr>
            <p:ph sz="half" idx="17"/>
          </p:nvPr>
        </p:nvSpPr>
        <p:spPr>
          <a:xfrm>
            <a:off x="3620319" y="372557"/>
            <a:ext cx="2914650" cy="305634"/>
          </a:xfrm>
        </p:spPr>
        <p:txBody>
          <a:bodyPr/>
          <a:lstStyle/>
          <a:p>
            <a:r>
              <a:rPr lang="en-GB" dirty="0">
                <a:solidFill>
                  <a:schemeClr val="tx1"/>
                </a:solidFill>
                <a:latin typeface="Helvetica"/>
                <a:ea typeface="Times New Roman" panose="02020603050405020304" pitchFamily="18" charset="0"/>
                <a:cs typeface="Segoe UI"/>
              </a:rPr>
              <a:t>Summer</a:t>
            </a:r>
            <a:r>
              <a:rPr lang="en-GB" dirty="0">
                <a:solidFill>
                  <a:schemeClr val="tx1"/>
                </a:solidFill>
                <a:latin typeface="Helvetica"/>
                <a:ea typeface="Times New Roman" panose="02020603050405020304" pitchFamily="18" charset="0"/>
                <a:cs typeface="Helvetica"/>
              </a:rPr>
              <a:t> Term 2025-26 - Curriculum Bulletin</a:t>
            </a:r>
          </a:p>
          <a:p>
            <a:endParaRPr lang="en-US" dirty="0"/>
          </a:p>
        </p:txBody>
      </p:sp>
      <p:sp>
        <p:nvSpPr>
          <p:cNvPr id="2" name="Content Placeholder 9">
            <a:extLst>
              <a:ext uri="{FF2B5EF4-FFF2-40B4-BE49-F238E27FC236}">
                <a16:creationId xmlns:a16="http://schemas.microsoft.com/office/drawing/2014/main" id="{BC2BE0B1-E811-80E8-225E-05FEA20F1120}"/>
              </a:ext>
            </a:extLst>
          </p:cNvPr>
          <p:cNvSpPr txBox="1">
            <a:spLocks/>
          </p:cNvSpPr>
          <p:nvPr/>
        </p:nvSpPr>
        <p:spPr>
          <a:xfrm>
            <a:off x="3106701" y="1633192"/>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t>Geography – Cocoa Bean Trade</a:t>
            </a:r>
          </a:p>
        </p:txBody>
      </p:sp>
      <p:sp>
        <p:nvSpPr>
          <p:cNvPr id="3" name="Content Placeholder 9">
            <a:extLst>
              <a:ext uri="{FF2B5EF4-FFF2-40B4-BE49-F238E27FC236}">
                <a16:creationId xmlns:a16="http://schemas.microsoft.com/office/drawing/2014/main" id="{B1089D5C-382D-4B84-AC01-A282169928FE}"/>
              </a:ext>
            </a:extLst>
          </p:cNvPr>
          <p:cNvSpPr txBox="1">
            <a:spLocks/>
          </p:cNvSpPr>
          <p:nvPr/>
        </p:nvSpPr>
        <p:spPr>
          <a:xfrm>
            <a:off x="384400" y="1650780"/>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t>History – The Mayans</a:t>
            </a:r>
          </a:p>
        </p:txBody>
      </p:sp>
      <p:sp>
        <p:nvSpPr>
          <p:cNvPr id="6" name="Content Placeholder 10">
            <a:extLst>
              <a:ext uri="{FF2B5EF4-FFF2-40B4-BE49-F238E27FC236}">
                <a16:creationId xmlns:a16="http://schemas.microsoft.com/office/drawing/2014/main" id="{2D7966AD-5FDE-57B1-292D-3894F5BDC830}"/>
              </a:ext>
            </a:extLst>
          </p:cNvPr>
          <p:cNvSpPr txBox="1">
            <a:spLocks/>
          </p:cNvSpPr>
          <p:nvPr/>
        </p:nvSpPr>
        <p:spPr>
          <a:xfrm>
            <a:off x="3558952" y="1873875"/>
            <a:ext cx="2914650" cy="2389364"/>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l" rtl="0" fontAlgn="base"/>
            <a:endParaRPr lang="en-GB" b="0" i="0" u="none" strike="noStrike" dirty="0">
              <a:effectLst/>
            </a:endParaRPr>
          </a:p>
          <a:p>
            <a:pPr algn="l" rtl="0" fontAlgn="base"/>
            <a:endParaRPr lang="en-GB" dirty="0"/>
          </a:p>
        </p:txBody>
      </p:sp>
      <p:sp>
        <p:nvSpPr>
          <p:cNvPr id="20" name="Content Placeholder 12">
            <a:extLst>
              <a:ext uri="{FF2B5EF4-FFF2-40B4-BE49-F238E27FC236}">
                <a16:creationId xmlns:a16="http://schemas.microsoft.com/office/drawing/2014/main" id="{1DBC5E87-1A9B-0EA5-73B5-4C7DAF86E238}"/>
              </a:ext>
            </a:extLst>
          </p:cNvPr>
          <p:cNvSpPr txBox="1">
            <a:spLocks/>
          </p:cNvSpPr>
          <p:nvPr/>
        </p:nvSpPr>
        <p:spPr>
          <a:xfrm>
            <a:off x="258042" y="1987764"/>
            <a:ext cx="2914650" cy="3148760"/>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solidFill>
                  <a:schemeClr val="tx1"/>
                </a:solidFill>
                <a:cs typeface="Helvetica"/>
              </a:rPr>
              <a:t>For History, the children will be learning about the Mayan civilization. They will learn who the Mayans were, and where and when they lived. They will learn that the Mayans were a successful and advanced civilization and what caused them to disappear. The children will learn about the beliefs, rituals and lifestyle of the Ancient Maya including the football-like game, Pok-a-tok. </a:t>
            </a:r>
            <a:endParaRPr lang="en-US" dirty="0"/>
          </a:p>
          <a:p>
            <a:endParaRPr lang="en-US" dirty="0"/>
          </a:p>
        </p:txBody>
      </p:sp>
      <p:sp>
        <p:nvSpPr>
          <p:cNvPr id="17" name="Content Placeholder 12">
            <a:extLst>
              <a:ext uri="{FF2B5EF4-FFF2-40B4-BE49-F238E27FC236}">
                <a16:creationId xmlns:a16="http://schemas.microsoft.com/office/drawing/2014/main" id="{B3AABAE3-3934-F20C-621C-39BDD74E3540}"/>
              </a:ext>
            </a:extLst>
          </p:cNvPr>
          <p:cNvSpPr txBox="1">
            <a:spLocks/>
          </p:cNvSpPr>
          <p:nvPr/>
        </p:nvSpPr>
        <p:spPr>
          <a:xfrm>
            <a:off x="224264" y="5743904"/>
            <a:ext cx="2914650" cy="2777987"/>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solidFill>
                  <a:schemeClr val="tx1"/>
                </a:solidFill>
                <a:cs typeface="Helvetica"/>
              </a:rPr>
              <a:t>For D&amp;T this term, Year 5 &amp; 6 will become chocolatiers! They will be encouraged to use their </a:t>
            </a:r>
            <a:r>
              <a:rPr lang="en-GB" b="0" i="0" u="none" strike="noStrike" dirty="0">
                <a:solidFill>
                  <a:srgbClr val="000000"/>
                </a:solidFill>
                <a:effectLst/>
              </a:rPr>
              <a:t>creativity to design, brand and make packaging for their own design of chocolates. They will conduct market research to gain feedback on their designs. They will also make their own chocolates. </a:t>
            </a:r>
            <a:endParaRPr lang="en-US" dirty="0">
              <a:solidFill>
                <a:schemeClr val="tx1"/>
              </a:solidFill>
              <a:cs typeface="Helvetica"/>
            </a:endParaRPr>
          </a:p>
          <a:p>
            <a:endParaRPr lang="en-US" dirty="0">
              <a:solidFill>
                <a:schemeClr val="tx1"/>
              </a:solidFill>
              <a:cs typeface="Helvetica"/>
            </a:endParaRPr>
          </a:p>
          <a:p>
            <a:endParaRPr lang="en-US" dirty="0">
              <a:solidFill>
                <a:schemeClr val="tx1"/>
              </a:solidFill>
              <a:cs typeface="Helvetica"/>
            </a:endParaRPr>
          </a:p>
          <a:p>
            <a:endParaRPr lang="en-US" dirty="0">
              <a:solidFill>
                <a:schemeClr val="tx1"/>
              </a:solidFill>
              <a:cs typeface="Helvetica"/>
            </a:endParaRPr>
          </a:p>
          <a:p>
            <a:endParaRPr lang="en-US" dirty="0"/>
          </a:p>
          <a:p>
            <a:endParaRPr lang="en-US" dirty="0"/>
          </a:p>
        </p:txBody>
      </p:sp>
      <p:sp>
        <p:nvSpPr>
          <p:cNvPr id="23" name="Content Placeholder 12">
            <a:extLst>
              <a:ext uri="{FF2B5EF4-FFF2-40B4-BE49-F238E27FC236}">
                <a16:creationId xmlns:a16="http://schemas.microsoft.com/office/drawing/2014/main" id="{3E198D35-4D19-8121-61C7-C0FC02C0BF77}"/>
              </a:ext>
            </a:extLst>
          </p:cNvPr>
          <p:cNvSpPr txBox="1">
            <a:spLocks/>
          </p:cNvSpPr>
          <p:nvPr/>
        </p:nvSpPr>
        <p:spPr>
          <a:xfrm>
            <a:off x="3106704" y="1873374"/>
            <a:ext cx="3366895" cy="2067967"/>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solidFill>
                  <a:schemeClr val="tx1"/>
                </a:solidFill>
                <a:cs typeface="Helvetica"/>
              </a:rPr>
              <a:t>For Geography, the children will be exploring trade, in particular, the trade of chocolate. They will learn about how everyday products arrive in supermarkets and will be able to describe the chocolate supply chain. They will find out about the climate in South America where cocoa beans are grown. They will also consider how trade brings advantages and disadvantages to different people and about the concept of fair trade.  </a:t>
            </a:r>
            <a:endParaRPr lang="en-US" dirty="0"/>
          </a:p>
          <a:p>
            <a:endParaRPr lang="en-US" dirty="0"/>
          </a:p>
        </p:txBody>
      </p:sp>
      <p:sp>
        <p:nvSpPr>
          <p:cNvPr id="28" name="Content Placeholder 13">
            <a:extLst>
              <a:ext uri="{FF2B5EF4-FFF2-40B4-BE49-F238E27FC236}">
                <a16:creationId xmlns:a16="http://schemas.microsoft.com/office/drawing/2014/main" id="{6A76DA98-43AF-5E3B-A7B2-AA623E3150C2}"/>
              </a:ext>
            </a:extLst>
          </p:cNvPr>
          <p:cNvSpPr txBox="1">
            <a:spLocks/>
          </p:cNvSpPr>
          <p:nvPr/>
        </p:nvSpPr>
        <p:spPr>
          <a:xfrm>
            <a:off x="3381593" y="4805044"/>
            <a:ext cx="2914650" cy="322400"/>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US" sz="1100" b="1" dirty="0">
                <a:solidFill>
                  <a:schemeClr val="accent1"/>
                </a:solidFill>
                <a:latin typeface="Helvetica" pitchFamily="2" charset="0"/>
              </a:rPr>
              <a:t>Computing</a:t>
            </a:r>
          </a:p>
        </p:txBody>
      </p:sp>
      <p:sp>
        <p:nvSpPr>
          <p:cNvPr id="29" name="Content Placeholder 10">
            <a:extLst>
              <a:ext uri="{FF2B5EF4-FFF2-40B4-BE49-F238E27FC236}">
                <a16:creationId xmlns:a16="http://schemas.microsoft.com/office/drawing/2014/main" id="{02B9EB1A-9919-EF25-A7F1-BA33671AFF15}"/>
              </a:ext>
            </a:extLst>
          </p:cNvPr>
          <p:cNvSpPr txBox="1">
            <a:spLocks/>
          </p:cNvSpPr>
          <p:nvPr/>
        </p:nvSpPr>
        <p:spPr>
          <a:xfrm>
            <a:off x="3371246" y="4979431"/>
            <a:ext cx="3153043" cy="1373319"/>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dirty="0">
                <a:solidFill>
                  <a:schemeClr val="tx1"/>
                </a:solidFill>
              </a:rPr>
              <a:t>For Computing, the children will learn how to </a:t>
            </a:r>
            <a:r>
              <a:rPr lang="en-GB" dirty="0">
                <a:solidFill>
                  <a:schemeClr val="tx1"/>
                </a:solidFill>
                <a:effectLst/>
                <a:ea typeface="Times New Roman" panose="02020603050405020304" pitchFamily="18" charset="0"/>
                <a:cs typeface="Times New Roman" panose="02020603050405020304" pitchFamily="18" charset="0"/>
              </a:rPr>
              <a:t>programme a ‘simulation of a physical system’. This will be achieved using the software ‘Scratch’. Pupils will work through the construction of a simulation audio and lighting system themed around our summer production of </a:t>
            </a:r>
            <a:r>
              <a:rPr lang="en-GB" dirty="0">
                <a:solidFill>
                  <a:schemeClr val="tx1"/>
                </a:solidFill>
                <a:ea typeface="Times New Roman" panose="02020603050405020304" pitchFamily="18" charset="0"/>
                <a:cs typeface="Times New Roman" panose="02020603050405020304" pitchFamily="18" charset="0"/>
              </a:rPr>
              <a:t>Oliver</a:t>
            </a:r>
            <a:r>
              <a:rPr lang="en-GB" dirty="0">
                <a:solidFill>
                  <a:schemeClr val="tx1"/>
                </a:solidFill>
                <a:effectLst/>
                <a:ea typeface="Times New Roman" panose="02020603050405020304" pitchFamily="18" charset="0"/>
                <a:cs typeface="Times New Roman" panose="02020603050405020304" pitchFamily="18" charset="0"/>
              </a:rPr>
              <a:t>. They will predict, programme, test and debug their algorithms to achieve this. </a:t>
            </a:r>
            <a:endParaRPr lang="en-GB" dirty="0">
              <a:solidFill>
                <a:schemeClr val="tx1"/>
              </a:solidFill>
            </a:endParaRPr>
          </a:p>
        </p:txBody>
      </p:sp>
      <p:pic>
        <p:nvPicPr>
          <p:cNvPr id="4" name="Picture 3">
            <a:extLst>
              <a:ext uri="{FF2B5EF4-FFF2-40B4-BE49-F238E27FC236}">
                <a16:creationId xmlns:a16="http://schemas.microsoft.com/office/drawing/2014/main" id="{4B3F51CD-CC61-EFF7-2778-221577E7AB32}"/>
              </a:ext>
            </a:extLst>
          </p:cNvPr>
          <p:cNvPicPr>
            <a:picLocks noChangeAspect="1"/>
          </p:cNvPicPr>
          <p:nvPr/>
        </p:nvPicPr>
        <p:blipFill>
          <a:blip r:embed="rId2"/>
          <a:stretch>
            <a:fillRect/>
          </a:stretch>
        </p:blipFill>
        <p:spPr>
          <a:xfrm>
            <a:off x="376784" y="3642783"/>
            <a:ext cx="2343660" cy="1584852"/>
          </a:xfrm>
          <a:prstGeom prst="rect">
            <a:avLst/>
          </a:prstGeom>
        </p:spPr>
      </p:pic>
      <p:pic>
        <p:nvPicPr>
          <p:cNvPr id="5" name="Picture 4">
            <a:extLst>
              <a:ext uri="{FF2B5EF4-FFF2-40B4-BE49-F238E27FC236}">
                <a16:creationId xmlns:a16="http://schemas.microsoft.com/office/drawing/2014/main" id="{1D915903-C873-1F64-3F0E-B6FCCEE3C1CA}"/>
              </a:ext>
            </a:extLst>
          </p:cNvPr>
          <p:cNvPicPr>
            <a:picLocks noChangeAspect="1"/>
          </p:cNvPicPr>
          <p:nvPr/>
        </p:nvPicPr>
        <p:blipFill>
          <a:blip r:embed="rId3"/>
          <a:stretch>
            <a:fillRect/>
          </a:stretch>
        </p:blipFill>
        <p:spPr>
          <a:xfrm>
            <a:off x="3172692" y="3405607"/>
            <a:ext cx="1775076" cy="1138761"/>
          </a:xfrm>
          <a:prstGeom prst="rect">
            <a:avLst/>
          </a:prstGeom>
        </p:spPr>
      </p:pic>
      <p:pic>
        <p:nvPicPr>
          <p:cNvPr id="15" name="Picture 14">
            <a:extLst>
              <a:ext uri="{FF2B5EF4-FFF2-40B4-BE49-F238E27FC236}">
                <a16:creationId xmlns:a16="http://schemas.microsoft.com/office/drawing/2014/main" id="{5EAD3585-DAE2-A975-D407-6F9B520C6F58}"/>
              </a:ext>
            </a:extLst>
          </p:cNvPr>
          <p:cNvPicPr>
            <a:picLocks noChangeAspect="1"/>
          </p:cNvPicPr>
          <p:nvPr/>
        </p:nvPicPr>
        <p:blipFill>
          <a:blip r:embed="rId4"/>
          <a:stretch>
            <a:fillRect/>
          </a:stretch>
        </p:blipFill>
        <p:spPr>
          <a:xfrm>
            <a:off x="5048461" y="3323140"/>
            <a:ext cx="1348742" cy="1580345"/>
          </a:xfrm>
          <a:prstGeom prst="rect">
            <a:avLst/>
          </a:prstGeom>
        </p:spPr>
      </p:pic>
      <p:pic>
        <p:nvPicPr>
          <p:cNvPr id="16" name="Picture 15">
            <a:extLst>
              <a:ext uri="{FF2B5EF4-FFF2-40B4-BE49-F238E27FC236}">
                <a16:creationId xmlns:a16="http://schemas.microsoft.com/office/drawing/2014/main" id="{C719120D-5D23-E3DF-8FF6-96F7CFEA64D0}"/>
              </a:ext>
            </a:extLst>
          </p:cNvPr>
          <p:cNvPicPr>
            <a:picLocks noChangeAspect="1"/>
          </p:cNvPicPr>
          <p:nvPr/>
        </p:nvPicPr>
        <p:blipFill>
          <a:blip r:embed="rId5"/>
          <a:stretch>
            <a:fillRect/>
          </a:stretch>
        </p:blipFill>
        <p:spPr>
          <a:xfrm>
            <a:off x="4330459" y="7895085"/>
            <a:ext cx="2107875" cy="1610441"/>
          </a:xfrm>
          <a:prstGeom prst="rect">
            <a:avLst/>
          </a:prstGeom>
        </p:spPr>
      </p:pic>
      <p:pic>
        <p:nvPicPr>
          <p:cNvPr id="30" name="Picture 29">
            <a:extLst>
              <a:ext uri="{FF2B5EF4-FFF2-40B4-BE49-F238E27FC236}">
                <a16:creationId xmlns:a16="http://schemas.microsoft.com/office/drawing/2014/main" id="{F8C17DD0-8067-F7D8-8113-FBC3DE3E5351}"/>
              </a:ext>
            </a:extLst>
          </p:cNvPr>
          <p:cNvPicPr>
            <a:picLocks noChangeAspect="1"/>
          </p:cNvPicPr>
          <p:nvPr/>
        </p:nvPicPr>
        <p:blipFill>
          <a:blip r:embed="rId6"/>
          <a:stretch>
            <a:fillRect/>
          </a:stretch>
        </p:blipFill>
        <p:spPr>
          <a:xfrm>
            <a:off x="295100" y="6951590"/>
            <a:ext cx="2961218" cy="1373319"/>
          </a:xfrm>
          <a:prstGeom prst="rect">
            <a:avLst/>
          </a:prstGeom>
        </p:spPr>
      </p:pic>
    </p:spTree>
    <p:extLst>
      <p:ext uri="{BB962C8B-B14F-4D97-AF65-F5344CB8AC3E}">
        <p14:creationId xmlns:p14="http://schemas.microsoft.com/office/powerpoint/2010/main" val="20483750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Content Placeholder 17">
            <a:extLst>
              <a:ext uri="{FF2B5EF4-FFF2-40B4-BE49-F238E27FC236}">
                <a16:creationId xmlns:a16="http://schemas.microsoft.com/office/drawing/2014/main" id="{1402FF40-23FE-EF8C-E6C0-D72388C89D11}"/>
              </a:ext>
            </a:extLst>
          </p:cNvPr>
          <p:cNvSpPr>
            <a:spLocks noGrp="1"/>
          </p:cNvSpPr>
          <p:nvPr>
            <p:ph sz="half" idx="19"/>
          </p:nvPr>
        </p:nvSpPr>
        <p:spPr>
          <a:xfrm>
            <a:off x="3431588" y="348464"/>
            <a:ext cx="3179444" cy="260403"/>
          </a:xfrm>
        </p:spPr>
        <p:txBody>
          <a:bodyPr/>
          <a:lstStyle/>
          <a:p>
            <a:r>
              <a:rPr lang="en-GB" dirty="0">
                <a:solidFill>
                  <a:schemeClr val="tx1"/>
                </a:solidFill>
                <a:latin typeface="Helvetica"/>
                <a:ea typeface="Times New Roman" panose="02020603050405020304" pitchFamily="18" charset="0"/>
                <a:cs typeface="Segoe UI"/>
              </a:rPr>
              <a:t>Summer</a:t>
            </a:r>
            <a:r>
              <a:rPr lang="en-GB" dirty="0">
                <a:solidFill>
                  <a:schemeClr val="tx1"/>
                </a:solidFill>
                <a:latin typeface="Helvetica"/>
                <a:ea typeface="Times New Roman" panose="02020603050405020304" pitchFamily="18" charset="0"/>
                <a:cs typeface="Helvetica"/>
              </a:rPr>
              <a:t> Term 2025-26 - Curriculum Bulletin</a:t>
            </a:r>
          </a:p>
          <a:p>
            <a:endParaRPr lang="en-US" dirty="0"/>
          </a:p>
        </p:txBody>
      </p:sp>
      <p:sp>
        <p:nvSpPr>
          <p:cNvPr id="12" name="Content Placeholder 11">
            <a:extLst>
              <a:ext uri="{FF2B5EF4-FFF2-40B4-BE49-F238E27FC236}">
                <a16:creationId xmlns:a16="http://schemas.microsoft.com/office/drawing/2014/main" id="{151ED78C-AB50-5FAC-C562-8661EACF21E6}"/>
              </a:ext>
            </a:extLst>
          </p:cNvPr>
          <p:cNvSpPr>
            <a:spLocks noGrp="1"/>
          </p:cNvSpPr>
          <p:nvPr>
            <p:ph sz="half" idx="1"/>
          </p:nvPr>
        </p:nvSpPr>
        <p:spPr>
          <a:xfrm>
            <a:off x="3505093" y="798757"/>
            <a:ext cx="2914650" cy="322400"/>
          </a:xfrm>
        </p:spPr>
        <p:txBody>
          <a:bodyPr/>
          <a:lstStyle/>
          <a:p>
            <a:r>
              <a:rPr lang="en-US" dirty="0"/>
              <a:t>Music </a:t>
            </a:r>
          </a:p>
        </p:txBody>
      </p:sp>
      <p:sp>
        <p:nvSpPr>
          <p:cNvPr id="13" name="Content Placeholder 12">
            <a:extLst>
              <a:ext uri="{FF2B5EF4-FFF2-40B4-BE49-F238E27FC236}">
                <a16:creationId xmlns:a16="http://schemas.microsoft.com/office/drawing/2014/main" id="{2D3FC99D-16C7-64B0-4812-E8ACD49E03C7}"/>
              </a:ext>
            </a:extLst>
          </p:cNvPr>
          <p:cNvSpPr>
            <a:spLocks noGrp="1"/>
          </p:cNvSpPr>
          <p:nvPr>
            <p:ph sz="half" idx="2"/>
          </p:nvPr>
        </p:nvSpPr>
        <p:spPr>
          <a:xfrm>
            <a:off x="3505093" y="1097008"/>
            <a:ext cx="2655031" cy="2255524"/>
          </a:xfrm>
        </p:spPr>
        <p:txBody>
          <a:bodyPr lIns="91440" tIns="45720" rIns="91440" bIns="45720" anchor="t"/>
          <a:lstStyle/>
          <a:p>
            <a:r>
              <a:rPr lang="en-GB" b="0" i="0" u="none" strike="noStrike" dirty="0">
                <a:solidFill>
                  <a:schemeClr val="tx1"/>
                </a:solidFill>
                <a:effectLst/>
                <a:cs typeface="Helvetica"/>
              </a:rPr>
              <a:t>For Music</a:t>
            </a:r>
            <a:r>
              <a:rPr lang="en-GB" dirty="0">
                <a:solidFill>
                  <a:schemeClr val="tx1"/>
                </a:solidFill>
                <a:cs typeface="Helvetica"/>
              </a:rPr>
              <a:t> this term, Year 5 and 6 will be learning to play the recorder. They will learn about the different parts of the recorder and compare to similar instruments played by the Ancient Mayans. The children will describe the sounds they can hear using musical terminology. The children will learn to play the notes B,A, G, C, D, E and F#. The children will learn to sing and play a simple tune using the notes learnt and compose their own songs inspired by the Mayan melody</a:t>
            </a:r>
            <a:r>
              <a:rPr lang="en-GB" dirty="0">
                <a:solidFill>
                  <a:srgbClr val="333333"/>
                </a:solidFill>
                <a:cs typeface="Helvetica"/>
              </a:rPr>
              <a:t> </a:t>
            </a:r>
            <a:r>
              <a:rPr lang="en-GB" b="0" i="0" u="none" strike="noStrike" dirty="0">
                <a:solidFill>
                  <a:srgbClr val="333333"/>
                </a:solidFill>
                <a:effectLst/>
              </a:rPr>
              <a:t>Xtoles.</a:t>
            </a:r>
          </a:p>
          <a:p>
            <a:endParaRPr lang="en-GB" dirty="0">
              <a:solidFill>
                <a:srgbClr val="333333"/>
              </a:solidFill>
              <a:latin typeface="ReithSans"/>
            </a:endParaRPr>
          </a:p>
          <a:p>
            <a:endParaRPr lang="en-US" dirty="0"/>
          </a:p>
        </p:txBody>
      </p:sp>
      <p:sp>
        <p:nvSpPr>
          <p:cNvPr id="5" name="Content Placeholder 13">
            <a:extLst>
              <a:ext uri="{FF2B5EF4-FFF2-40B4-BE49-F238E27FC236}">
                <a16:creationId xmlns:a16="http://schemas.microsoft.com/office/drawing/2014/main" id="{8E46729A-2173-6194-06F5-AD84D0AC67B0}"/>
              </a:ext>
            </a:extLst>
          </p:cNvPr>
          <p:cNvSpPr txBox="1">
            <a:spLocks/>
          </p:cNvSpPr>
          <p:nvPr/>
        </p:nvSpPr>
        <p:spPr>
          <a:xfrm>
            <a:off x="230419" y="5168677"/>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t>Religious Education</a:t>
            </a:r>
          </a:p>
        </p:txBody>
      </p:sp>
      <p:sp>
        <p:nvSpPr>
          <p:cNvPr id="6" name="Content Placeholder 12">
            <a:extLst>
              <a:ext uri="{FF2B5EF4-FFF2-40B4-BE49-F238E27FC236}">
                <a16:creationId xmlns:a16="http://schemas.microsoft.com/office/drawing/2014/main" id="{D4142B15-4F91-4481-19BF-5FB05249D32F}"/>
              </a:ext>
            </a:extLst>
          </p:cNvPr>
          <p:cNvSpPr txBox="1">
            <a:spLocks/>
          </p:cNvSpPr>
          <p:nvPr/>
        </p:nvSpPr>
        <p:spPr>
          <a:xfrm>
            <a:off x="230419" y="5458433"/>
            <a:ext cx="3071365" cy="1610701"/>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rtl="0" fontAlgn="base"/>
            <a:r>
              <a:rPr lang="en-GB" dirty="0">
                <a:solidFill>
                  <a:schemeClr val="tx1"/>
                </a:solidFill>
                <a:cs typeface="Helvetica"/>
              </a:rPr>
              <a:t>For RE this term, the children will be continued their learning about Islam. They will explore the question: </a:t>
            </a:r>
            <a:r>
              <a:rPr lang="en-GB" dirty="0">
                <a:solidFill>
                  <a:schemeClr val="tx1"/>
                </a:solidFill>
                <a:effectLst/>
                <a:ea typeface="DengXian Light" panose="02010600030101010101" pitchFamily="2" charset="-122"/>
              </a:rPr>
              <a:t>How far does the Mosques contribute to the concept of Ummah?</a:t>
            </a:r>
            <a:r>
              <a:rPr lang="en-GB" dirty="0">
                <a:solidFill>
                  <a:schemeClr val="tx1"/>
                </a:solidFill>
                <a:effectLst/>
                <a:ea typeface="Times New Roman" panose="02020603050405020304" pitchFamily="18" charset="0"/>
              </a:rPr>
              <a:t> </a:t>
            </a:r>
            <a:r>
              <a:rPr lang="en-GB" dirty="0">
                <a:solidFill>
                  <a:schemeClr val="tx1"/>
                </a:solidFill>
                <a:effectLst/>
              </a:rPr>
              <a:t> </a:t>
            </a:r>
          </a:p>
          <a:p>
            <a:pPr rtl="0" fontAlgn="base"/>
            <a:r>
              <a:rPr lang="en-GB" dirty="0">
                <a:solidFill>
                  <a:schemeClr val="tx1"/>
                </a:solidFill>
              </a:rPr>
              <a:t>To enrich this learning, the children will visit Maidenhead Mosque where they will observe the place of worship, practices and objects. </a:t>
            </a:r>
          </a:p>
          <a:p>
            <a:pPr rtl="0" fontAlgn="base"/>
            <a:endParaRPr lang="en-GB" dirty="0">
              <a:solidFill>
                <a:srgbClr val="333333"/>
              </a:solidFill>
            </a:endParaRPr>
          </a:p>
          <a:p>
            <a:pPr rtl="0" fontAlgn="base"/>
            <a:endParaRPr lang="en-GB" dirty="0">
              <a:solidFill>
                <a:srgbClr val="333333"/>
              </a:solidFill>
            </a:endParaRPr>
          </a:p>
          <a:p>
            <a:endParaRPr lang="en-GB" dirty="0">
              <a:solidFill>
                <a:srgbClr val="333333"/>
              </a:solidFill>
            </a:endParaRPr>
          </a:p>
          <a:p>
            <a:endParaRPr lang="en-GB" dirty="0">
              <a:solidFill>
                <a:srgbClr val="333333"/>
              </a:solidFill>
              <a:latin typeface="ReithSans"/>
            </a:endParaRPr>
          </a:p>
          <a:p>
            <a:endParaRPr lang="en-US" dirty="0"/>
          </a:p>
        </p:txBody>
      </p:sp>
      <p:sp>
        <p:nvSpPr>
          <p:cNvPr id="8" name="Content Placeholder 11">
            <a:extLst>
              <a:ext uri="{FF2B5EF4-FFF2-40B4-BE49-F238E27FC236}">
                <a16:creationId xmlns:a16="http://schemas.microsoft.com/office/drawing/2014/main" id="{DCFA690D-41A4-AF3E-78C8-3C78B1DA0863}"/>
              </a:ext>
            </a:extLst>
          </p:cNvPr>
          <p:cNvSpPr txBox="1">
            <a:spLocks/>
          </p:cNvSpPr>
          <p:nvPr/>
        </p:nvSpPr>
        <p:spPr>
          <a:xfrm>
            <a:off x="3395164" y="6519262"/>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t>PSHE </a:t>
            </a:r>
          </a:p>
        </p:txBody>
      </p:sp>
      <p:sp>
        <p:nvSpPr>
          <p:cNvPr id="9" name="Content Placeholder 12">
            <a:extLst>
              <a:ext uri="{FF2B5EF4-FFF2-40B4-BE49-F238E27FC236}">
                <a16:creationId xmlns:a16="http://schemas.microsoft.com/office/drawing/2014/main" id="{06DA62A9-9C19-A40D-08F6-25E6459076A4}"/>
              </a:ext>
            </a:extLst>
          </p:cNvPr>
          <p:cNvSpPr txBox="1">
            <a:spLocks/>
          </p:cNvSpPr>
          <p:nvPr/>
        </p:nvSpPr>
        <p:spPr>
          <a:xfrm>
            <a:off x="3505093" y="6175722"/>
            <a:ext cx="2914650" cy="2163571"/>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solidFill>
                <a:srgbClr val="333333"/>
              </a:solidFill>
            </a:endParaRPr>
          </a:p>
          <a:p>
            <a:r>
              <a:rPr lang="en-GB" dirty="0">
                <a:solidFill>
                  <a:srgbClr val="333333"/>
                </a:solidFill>
              </a:rPr>
              <a:t> </a:t>
            </a:r>
          </a:p>
          <a:p>
            <a:endParaRPr lang="en-GB" dirty="0">
              <a:solidFill>
                <a:srgbClr val="333333"/>
              </a:solidFill>
            </a:endParaRPr>
          </a:p>
          <a:p>
            <a:endParaRPr lang="en-GB" dirty="0">
              <a:solidFill>
                <a:srgbClr val="333333"/>
              </a:solidFill>
              <a:latin typeface="ReithSans"/>
            </a:endParaRPr>
          </a:p>
          <a:p>
            <a:endParaRPr lang="en-US" dirty="0"/>
          </a:p>
        </p:txBody>
      </p:sp>
      <p:sp>
        <p:nvSpPr>
          <p:cNvPr id="11" name="Content Placeholder 12">
            <a:extLst>
              <a:ext uri="{FF2B5EF4-FFF2-40B4-BE49-F238E27FC236}">
                <a16:creationId xmlns:a16="http://schemas.microsoft.com/office/drawing/2014/main" id="{4814AD47-6252-2EC1-AF44-772B2A59A60C}"/>
              </a:ext>
            </a:extLst>
          </p:cNvPr>
          <p:cNvSpPr txBox="1">
            <a:spLocks/>
          </p:cNvSpPr>
          <p:nvPr/>
        </p:nvSpPr>
        <p:spPr>
          <a:xfrm>
            <a:off x="3395164" y="6763761"/>
            <a:ext cx="3215868" cy="2255524"/>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dirty="0">
                <a:solidFill>
                  <a:schemeClr val="tx1"/>
                </a:solidFill>
              </a:rPr>
              <a:t>For PSHE this term, we will be exploring the topic of ‘Families and People who care for Me’ In this unit they will learn about </a:t>
            </a:r>
            <a:r>
              <a:rPr lang="en-GB" dirty="0">
                <a:solidFill>
                  <a:schemeClr val="tx1"/>
                </a:solidFill>
                <a:effectLst/>
                <a:ea typeface="Calibri" panose="020F0502020204030204" pitchFamily="34" charset="0"/>
                <a:cs typeface="Times New Roman" panose="02020603050405020304" pitchFamily="18" charset="0"/>
              </a:rPr>
              <a:t>the importance of families for oneself and explain what their families means to them.</a:t>
            </a:r>
            <a:r>
              <a:rPr lang="en-GB" dirty="0">
                <a:solidFill>
                  <a:schemeClr val="tx1"/>
                </a:solidFill>
                <a:ea typeface="Calibri" panose="020F0502020204030204" pitchFamily="34" charset="0"/>
                <a:cs typeface="Times New Roman" panose="02020603050405020304" pitchFamily="18" charset="0"/>
              </a:rPr>
              <a:t> They will </a:t>
            </a:r>
            <a:r>
              <a:rPr lang="en-GB" dirty="0">
                <a:solidFill>
                  <a:schemeClr val="tx1"/>
                </a:solidFill>
                <a:effectLst/>
                <a:ea typeface="Calibri" panose="020F0502020204030204" pitchFamily="34" charset="0"/>
                <a:cs typeface="Times New Roman" panose="02020603050405020304" pitchFamily="18" charset="0"/>
              </a:rPr>
              <a:t>describe the qualities of healthy family life and explain their role within their families.</a:t>
            </a:r>
            <a:r>
              <a:rPr lang="en-GB" dirty="0">
                <a:solidFill>
                  <a:schemeClr val="tx1"/>
                </a:solidFill>
                <a:ea typeface="Calibri" panose="020F0502020204030204" pitchFamily="34" charset="0"/>
                <a:cs typeface="Times New Roman" panose="02020603050405020304" pitchFamily="18" charset="0"/>
              </a:rPr>
              <a:t> The children will learn about </a:t>
            </a:r>
            <a:r>
              <a:rPr lang="en-GB" dirty="0">
                <a:solidFill>
                  <a:schemeClr val="tx1"/>
                </a:solidFill>
                <a:effectLst/>
                <a:ea typeface="Calibri" panose="020F0502020204030204" pitchFamily="34" charset="0"/>
                <a:cs typeface="Times New Roman" panose="02020603050405020304" pitchFamily="18" charset="0"/>
              </a:rPr>
              <a:t>the characteristics of a healthy family life including respect for parents. They will develop a strong understanding of the promises and meaning of marriage, which is intended to be lifelong. </a:t>
            </a:r>
            <a:endParaRPr lang="en-GB" dirty="0">
              <a:solidFill>
                <a:schemeClr val="tx1"/>
              </a:solidFill>
            </a:endParaRPr>
          </a:p>
          <a:p>
            <a:pPr algn="l"/>
            <a:endParaRPr lang="en-GB" b="0" i="0" u="none" strike="noStrike" dirty="0">
              <a:solidFill>
                <a:srgbClr val="50463C"/>
              </a:solidFill>
              <a:effectLst/>
              <a:latin typeface="Raleway" pitchFamily="2" charset="77"/>
            </a:endParaRPr>
          </a:p>
          <a:p>
            <a:endParaRPr lang="en-GB" dirty="0">
              <a:solidFill>
                <a:srgbClr val="333333"/>
              </a:solidFill>
            </a:endParaRPr>
          </a:p>
        </p:txBody>
      </p:sp>
      <p:sp>
        <p:nvSpPr>
          <p:cNvPr id="20" name="Content Placeholder 14">
            <a:extLst>
              <a:ext uri="{FF2B5EF4-FFF2-40B4-BE49-F238E27FC236}">
                <a16:creationId xmlns:a16="http://schemas.microsoft.com/office/drawing/2014/main" id="{F4B41F52-6979-E210-6FF4-EBB17970359E}"/>
              </a:ext>
            </a:extLst>
          </p:cNvPr>
          <p:cNvSpPr txBox="1">
            <a:spLocks/>
          </p:cNvSpPr>
          <p:nvPr/>
        </p:nvSpPr>
        <p:spPr>
          <a:xfrm>
            <a:off x="3539538" y="6124465"/>
            <a:ext cx="2914650" cy="4280715"/>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fontAlgn="base"/>
            <a:endParaRPr lang="en-GB" dirty="0"/>
          </a:p>
          <a:p>
            <a:pPr fontAlgn="base"/>
            <a:endParaRPr lang="en-GB" dirty="0"/>
          </a:p>
          <a:p>
            <a:pPr fontAlgn="base"/>
            <a:endParaRPr lang="en-GB" dirty="0"/>
          </a:p>
          <a:p>
            <a:endParaRPr lang="en-US" dirty="0"/>
          </a:p>
        </p:txBody>
      </p:sp>
      <p:sp>
        <p:nvSpPr>
          <p:cNvPr id="22" name="Content Placeholder 1">
            <a:extLst>
              <a:ext uri="{FF2B5EF4-FFF2-40B4-BE49-F238E27FC236}">
                <a16:creationId xmlns:a16="http://schemas.microsoft.com/office/drawing/2014/main" id="{3B6DC973-98AA-7069-29B8-9D773C000329}"/>
              </a:ext>
            </a:extLst>
          </p:cNvPr>
          <p:cNvSpPr txBox="1">
            <a:spLocks/>
          </p:cNvSpPr>
          <p:nvPr/>
        </p:nvSpPr>
        <p:spPr>
          <a:xfrm>
            <a:off x="3454833" y="3367282"/>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t>Physical Education</a:t>
            </a:r>
          </a:p>
        </p:txBody>
      </p:sp>
      <p:sp>
        <p:nvSpPr>
          <p:cNvPr id="24" name="TextBox 23">
            <a:extLst>
              <a:ext uri="{FF2B5EF4-FFF2-40B4-BE49-F238E27FC236}">
                <a16:creationId xmlns:a16="http://schemas.microsoft.com/office/drawing/2014/main" id="{7B2F69DC-87BC-4683-AD8C-DE4B027A5FC1}"/>
              </a:ext>
            </a:extLst>
          </p:cNvPr>
          <p:cNvSpPr txBox="1"/>
          <p:nvPr/>
        </p:nvSpPr>
        <p:spPr>
          <a:xfrm>
            <a:off x="3454833" y="3645196"/>
            <a:ext cx="3062849" cy="1615827"/>
          </a:xfrm>
          <a:prstGeom prst="rect">
            <a:avLst/>
          </a:prstGeom>
          <a:noFill/>
        </p:spPr>
        <p:txBody>
          <a:bodyPr wrap="square" lIns="91440" tIns="45720" rIns="91440" bIns="45720" anchor="t">
            <a:spAutoFit/>
          </a:bodyPr>
          <a:lstStyle/>
          <a:p>
            <a:pPr algn="l" rtl="0" fontAlgn="base"/>
            <a:r>
              <a:rPr lang="en-GB" sz="1100" b="0" i="0" u="none" strike="noStrike" dirty="0">
                <a:effectLst/>
                <a:latin typeface="Helvetica" pitchFamily="2" charset="0"/>
              </a:rPr>
              <a:t>For P.E. this term, the children will be practising skills </a:t>
            </a:r>
            <a:r>
              <a:rPr lang="en-GB" sz="1100" dirty="0">
                <a:latin typeface="Helvetica" pitchFamily="2" charset="0"/>
              </a:rPr>
              <a:t>across the sports of, tennis, cricket and dance.</a:t>
            </a:r>
            <a:endParaRPr lang="en-GB" sz="1100" dirty="0">
              <a:latin typeface="Helvetica" pitchFamily="2" charset="0"/>
              <a:cs typeface="Helvetica"/>
            </a:endParaRPr>
          </a:p>
          <a:p>
            <a:pPr fontAlgn="base"/>
            <a:r>
              <a:rPr lang="en-GB" sz="1100" dirty="0">
                <a:latin typeface="Helvetica"/>
                <a:cs typeface="Helvetica"/>
              </a:rPr>
              <a:t>The children will also be doing athletics, where they will practice running, jumping and throwing. They loo forward to demonstrating their skills at the end of term during sports day. </a:t>
            </a:r>
          </a:p>
          <a:p>
            <a:pPr fontAlgn="base"/>
            <a:endParaRPr lang="en-GB" sz="1100" b="0" i="0" u="none" strike="noStrike" dirty="0">
              <a:effectLst/>
              <a:latin typeface="Helvetica" pitchFamily="2" charset="0"/>
              <a:cs typeface="Helvetica"/>
            </a:endParaRPr>
          </a:p>
        </p:txBody>
      </p:sp>
      <p:pic>
        <p:nvPicPr>
          <p:cNvPr id="2" name="Picture 1">
            <a:extLst>
              <a:ext uri="{FF2B5EF4-FFF2-40B4-BE49-F238E27FC236}">
                <a16:creationId xmlns:a16="http://schemas.microsoft.com/office/drawing/2014/main" id="{D0F0F4A3-009C-308C-1F7A-EB3726FC4B98}"/>
              </a:ext>
            </a:extLst>
          </p:cNvPr>
          <p:cNvPicPr>
            <a:picLocks noChangeAspect="1"/>
          </p:cNvPicPr>
          <p:nvPr/>
        </p:nvPicPr>
        <p:blipFill>
          <a:blip r:embed="rId2"/>
          <a:stretch>
            <a:fillRect/>
          </a:stretch>
        </p:blipFill>
        <p:spPr>
          <a:xfrm>
            <a:off x="6078742" y="727139"/>
            <a:ext cx="440152" cy="2347479"/>
          </a:xfrm>
          <a:prstGeom prst="rect">
            <a:avLst/>
          </a:prstGeom>
        </p:spPr>
      </p:pic>
      <p:pic>
        <p:nvPicPr>
          <p:cNvPr id="3" name="Picture 2">
            <a:extLst>
              <a:ext uri="{FF2B5EF4-FFF2-40B4-BE49-F238E27FC236}">
                <a16:creationId xmlns:a16="http://schemas.microsoft.com/office/drawing/2014/main" id="{FD105307-15F6-8F64-00C8-8E5FF1F44126}"/>
              </a:ext>
            </a:extLst>
          </p:cNvPr>
          <p:cNvPicPr>
            <a:picLocks noChangeAspect="1"/>
          </p:cNvPicPr>
          <p:nvPr/>
        </p:nvPicPr>
        <p:blipFill>
          <a:blip r:embed="rId3"/>
          <a:stretch>
            <a:fillRect/>
          </a:stretch>
        </p:blipFill>
        <p:spPr>
          <a:xfrm>
            <a:off x="410887" y="6763761"/>
            <a:ext cx="2722033" cy="1957826"/>
          </a:xfrm>
          <a:prstGeom prst="rect">
            <a:avLst/>
          </a:prstGeom>
        </p:spPr>
      </p:pic>
      <p:sp>
        <p:nvSpPr>
          <p:cNvPr id="4" name="Content Placeholder 1">
            <a:extLst>
              <a:ext uri="{FF2B5EF4-FFF2-40B4-BE49-F238E27FC236}">
                <a16:creationId xmlns:a16="http://schemas.microsoft.com/office/drawing/2014/main" id="{C753994E-DFFE-CB0D-72C2-5D6992D71E6E}"/>
              </a:ext>
            </a:extLst>
          </p:cNvPr>
          <p:cNvSpPr txBox="1">
            <a:spLocks/>
          </p:cNvSpPr>
          <p:nvPr/>
        </p:nvSpPr>
        <p:spPr>
          <a:xfrm>
            <a:off x="341948" y="1308986"/>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t>Science</a:t>
            </a:r>
          </a:p>
        </p:txBody>
      </p:sp>
      <p:sp>
        <p:nvSpPr>
          <p:cNvPr id="7" name="Content Placeholder 12">
            <a:extLst>
              <a:ext uri="{FF2B5EF4-FFF2-40B4-BE49-F238E27FC236}">
                <a16:creationId xmlns:a16="http://schemas.microsoft.com/office/drawing/2014/main" id="{4B400C11-C498-DDA8-F222-26B4CBBBFB21}"/>
              </a:ext>
            </a:extLst>
          </p:cNvPr>
          <p:cNvSpPr txBox="1">
            <a:spLocks/>
          </p:cNvSpPr>
          <p:nvPr/>
        </p:nvSpPr>
        <p:spPr>
          <a:xfrm>
            <a:off x="319626" y="1563276"/>
            <a:ext cx="3010960" cy="3321601"/>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dirty="0">
                <a:solidFill>
                  <a:schemeClr val="tx1"/>
                </a:solidFill>
                <a:cs typeface="Helvetica"/>
              </a:rPr>
              <a:t>For Science this term, Year 5 and 6 will be learning about electricity and light. They will be building simple circuits to light a bulb and will investigate the effects of altering the number of batteries, number of bulbs and length of wire on the brightness of the bulb. The children will also learn about the properties of light and will be able to </a:t>
            </a:r>
            <a:r>
              <a:rPr lang="en-GB" b="0" i="0" u="none" strike="noStrike" dirty="0">
                <a:solidFill>
                  <a:schemeClr val="tx1"/>
                </a:solidFill>
                <a:effectLst/>
              </a:rPr>
              <a:t>use the idea that light travels in straight lines to explain why shadows have the same shape as the objects that cast them. </a:t>
            </a:r>
          </a:p>
          <a:p>
            <a:endParaRPr lang="en-GB" dirty="0">
              <a:solidFill>
                <a:srgbClr val="333333"/>
              </a:solidFill>
            </a:endParaRPr>
          </a:p>
          <a:p>
            <a:endParaRPr lang="en-GB" dirty="0">
              <a:solidFill>
                <a:srgbClr val="333333"/>
              </a:solidFill>
            </a:endParaRPr>
          </a:p>
          <a:p>
            <a:endParaRPr lang="en-US" dirty="0"/>
          </a:p>
        </p:txBody>
      </p:sp>
      <p:pic>
        <p:nvPicPr>
          <p:cNvPr id="10" name="Picture 9">
            <a:extLst>
              <a:ext uri="{FF2B5EF4-FFF2-40B4-BE49-F238E27FC236}">
                <a16:creationId xmlns:a16="http://schemas.microsoft.com/office/drawing/2014/main" id="{19298794-6641-1FB8-08FE-25BFCE7DEB7B}"/>
              </a:ext>
            </a:extLst>
          </p:cNvPr>
          <p:cNvPicPr>
            <a:picLocks noChangeAspect="1"/>
          </p:cNvPicPr>
          <p:nvPr/>
        </p:nvPicPr>
        <p:blipFill>
          <a:blip r:embed="rId4"/>
          <a:stretch>
            <a:fillRect/>
          </a:stretch>
        </p:blipFill>
        <p:spPr>
          <a:xfrm>
            <a:off x="540184" y="3462297"/>
            <a:ext cx="2404859" cy="1528803"/>
          </a:xfrm>
          <a:prstGeom prst="rect">
            <a:avLst/>
          </a:prstGeom>
        </p:spPr>
      </p:pic>
      <p:pic>
        <p:nvPicPr>
          <p:cNvPr id="14" name="Picture 13">
            <a:extLst>
              <a:ext uri="{FF2B5EF4-FFF2-40B4-BE49-F238E27FC236}">
                <a16:creationId xmlns:a16="http://schemas.microsoft.com/office/drawing/2014/main" id="{74983D26-E145-9149-9DF0-E86CBDB36AC8}"/>
              </a:ext>
            </a:extLst>
          </p:cNvPr>
          <p:cNvPicPr>
            <a:picLocks noChangeAspect="1"/>
          </p:cNvPicPr>
          <p:nvPr/>
        </p:nvPicPr>
        <p:blipFill>
          <a:blip r:embed="rId5"/>
          <a:stretch>
            <a:fillRect/>
          </a:stretch>
        </p:blipFill>
        <p:spPr>
          <a:xfrm>
            <a:off x="3947621" y="4991100"/>
            <a:ext cx="2370195" cy="1338273"/>
          </a:xfrm>
          <a:prstGeom prst="rect">
            <a:avLst/>
          </a:prstGeom>
        </p:spPr>
      </p:pic>
    </p:spTree>
    <p:extLst>
      <p:ext uri="{BB962C8B-B14F-4D97-AF65-F5344CB8AC3E}">
        <p14:creationId xmlns:p14="http://schemas.microsoft.com/office/powerpoint/2010/main" val="42925542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7C1E181-0DE0-3B5F-7D99-A280AC6AFDCD}"/>
              </a:ext>
            </a:extLst>
          </p:cNvPr>
          <p:cNvSpPr>
            <a:spLocks noGrp="1"/>
          </p:cNvSpPr>
          <p:nvPr>
            <p:ph sz="half" idx="13"/>
          </p:nvPr>
        </p:nvSpPr>
        <p:spPr>
          <a:xfrm>
            <a:off x="303797" y="1247913"/>
            <a:ext cx="2914650" cy="322400"/>
          </a:xfrm>
        </p:spPr>
        <p:txBody>
          <a:bodyPr/>
          <a:lstStyle/>
          <a:p>
            <a:r>
              <a:rPr lang="en-US" dirty="0"/>
              <a:t>Trips and enrichment</a:t>
            </a:r>
          </a:p>
        </p:txBody>
      </p:sp>
      <p:sp>
        <p:nvSpPr>
          <p:cNvPr id="6" name="Content Placeholder 5">
            <a:extLst>
              <a:ext uri="{FF2B5EF4-FFF2-40B4-BE49-F238E27FC236}">
                <a16:creationId xmlns:a16="http://schemas.microsoft.com/office/drawing/2014/main" id="{4209E7D6-A455-443B-1A6D-54D882CE452A}"/>
              </a:ext>
            </a:extLst>
          </p:cNvPr>
          <p:cNvSpPr>
            <a:spLocks noGrp="1"/>
          </p:cNvSpPr>
          <p:nvPr>
            <p:ph sz="half" idx="19"/>
          </p:nvPr>
        </p:nvSpPr>
        <p:spPr>
          <a:xfrm>
            <a:off x="3620319" y="368456"/>
            <a:ext cx="2914650" cy="322400"/>
          </a:xfrm>
        </p:spPr>
        <p:txBody>
          <a:bodyPr/>
          <a:lstStyle/>
          <a:p>
            <a:r>
              <a:rPr lang="en-GB" dirty="0">
                <a:solidFill>
                  <a:schemeClr val="tx1"/>
                </a:solidFill>
                <a:latin typeface="Helvetica"/>
                <a:ea typeface="Times New Roman" panose="02020603050405020304" pitchFamily="18" charset="0"/>
                <a:cs typeface="Segoe UI"/>
              </a:rPr>
              <a:t>Summer</a:t>
            </a:r>
            <a:r>
              <a:rPr lang="en-GB" dirty="0">
                <a:solidFill>
                  <a:schemeClr val="tx1"/>
                </a:solidFill>
                <a:latin typeface="Helvetica"/>
                <a:ea typeface="Times New Roman" panose="02020603050405020304" pitchFamily="18" charset="0"/>
                <a:cs typeface="Helvetica"/>
              </a:rPr>
              <a:t> Term 2025-26 - Curriculum Bulletin</a:t>
            </a:r>
          </a:p>
          <a:p>
            <a:endParaRPr lang="en-US" dirty="0"/>
          </a:p>
        </p:txBody>
      </p:sp>
      <p:sp>
        <p:nvSpPr>
          <p:cNvPr id="15" name="TextBox 14">
            <a:extLst>
              <a:ext uri="{FF2B5EF4-FFF2-40B4-BE49-F238E27FC236}">
                <a16:creationId xmlns:a16="http://schemas.microsoft.com/office/drawing/2014/main" id="{512D384E-4DB1-A28A-6CE9-2909456EF86D}"/>
              </a:ext>
            </a:extLst>
          </p:cNvPr>
          <p:cNvSpPr txBox="1"/>
          <p:nvPr/>
        </p:nvSpPr>
        <p:spPr>
          <a:xfrm>
            <a:off x="3293610" y="5583098"/>
            <a:ext cx="2903769" cy="430887"/>
          </a:xfrm>
          <a:prstGeom prst="rect">
            <a:avLst/>
          </a:prstGeom>
          <a:noFill/>
        </p:spPr>
        <p:txBody>
          <a:bodyPr wrap="square">
            <a:spAutoFit/>
          </a:bodyPr>
          <a:lstStyle/>
          <a:p>
            <a:pPr fontAlgn="base"/>
            <a:endParaRPr lang="en-GB" sz="1100" dirty="0">
              <a:solidFill>
                <a:srgbClr val="000000"/>
              </a:solidFill>
              <a:latin typeface="Helvetica" pitchFamily="2" charset="0"/>
            </a:endParaRPr>
          </a:p>
          <a:p>
            <a:pPr fontAlgn="base"/>
            <a:endParaRPr lang="en-GB" sz="1100" dirty="0">
              <a:solidFill>
                <a:srgbClr val="000000"/>
              </a:solidFill>
              <a:latin typeface="Helvetica" pitchFamily="2" charset="0"/>
            </a:endParaRPr>
          </a:p>
        </p:txBody>
      </p:sp>
      <p:sp>
        <p:nvSpPr>
          <p:cNvPr id="18" name="TextBox 17">
            <a:extLst>
              <a:ext uri="{FF2B5EF4-FFF2-40B4-BE49-F238E27FC236}">
                <a16:creationId xmlns:a16="http://schemas.microsoft.com/office/drawing/2014/main" id="{98ACF12B-D6E9-0EAA-6FEC-DD89C42ACB44}"/>
              </a:ext>
            </a:extLst>
          </p:cNvPr>
          <p:cNvSpPr txBox="1"/>
          <p:nvPr/>
        </p:nvSpPr>
        <p:spPr>
          <a:xfrm>
            <a:off x="3304492" y="5217466"/>
            <a:ext cx="3249710" cy="1277273"/>
          </a:xfrm>
          <a:prstGeom prst="rect">
            <a:avLst/>
          </a:prstGeom>
          <a:noFill/>
        </p:spPr>
        <p:txBody>
          <a:bodyPr wrap="square" lIns="91440" tIns="45720" rIns="91440" bIns="45720" anchor="t">
            <a:spAutoFit/>
          </a:bodyPr>
          <a:lstStyle/>
          <a:p>
            <a:pPr marL="0" indent="0" algn="l" fontAlgn="base">
              <a:buNone/>
            </a:pPr>
            <a:endParaRPr lang="en-GB" sz="1100" dirty="0">
              <a:latin typeface="Helvetica" pitchFamily="2" charset="0"/>
              <a:cs typeface="Helvetica"/>
            </a:endParaRPr>
          </a:p>
          <a:p>
            <a:pPr marL="0" indent="0" algn="l" fontAlgn="base">
              <a:buNone/>
            </a:pPr>
            <a:endParaRPr lang="en-GB" sz="1100" dirty="0">
              <a:solidFill>
                <a:srgbClr val="4D4D4D"/>
              </a:solidFill>
              <a:latin typeface="Helvetica" pitchFamily="2" charset="0"/>
            </a:endParaRPr>
          </a:p>
          <a:p>
            <a:pPr marL="0" indent="0" algn="l" fontAlgn="base">
              <a:buNone/>
            </a:pPr>
            <a:endParaRPr lang="en-GB" sz="1100" dirty="0">
              <a:solidFill>
                <a:srgbClr val="4D4D4D"/>
              </a:solidFill>
              <a:latin typeface="Helvetica" pitchFamily="2" charset="0"/>
            </a:endParaRPr>
          </a:p>
          <a:p>
            <a:pPr marL="0" indent="0" algn="l" fontAlgn="base">
              <a:buNone/>
            </a:pPr>
            <a:endParaRPr lang="en-GB" sz="1100" dirty="0">
              <a:solidFill>
                <a:srgbClr val="4D4D4D"/>
              </a:solidFill>
              <a:latin typeface="Helvetica" pitchFamily="2" charset="0"/>
            </a:endParaRPr>
          </a:p>
          <a:p>
            <a:pPr marL="0" indent="0" algn="l" fontAlgn="base">
              <a:buNone/>
            </a:pPr>
            <a:endParaRPr lang="en-GB" sz="1100" dirty="0">
              <a:solidFill>
                <a:srgbClr val="4D4D4D"/>
              </a:solidFill>
              <a:latin typeface="Helvetica" pitchFamily="2" charset="0"/>
            </a:endParaRPr>
          </a:p>
          <a:p>
            <a:pPr marL="0" indent="0" algn="l" fontAlgn="base">
              <a:buNone/>
            </a:pPr>
            <a:endParaRPr lang="en-GB" sz="1100" dirty="0">
              <a:solidFill>
                <a:srgbClr val="4D4D4D"/>
              </a:solidFill>
              <a:latin typeface="Helvetica" pitchFamily="2" charset="0"/>
            </a:endParaRPr>
          </a:p>
          <a:p>
            <a:pPr marL="0" indent="0" algn="l" fontAlgn="base">
              <a:buNone/>
            </a:pPr>
            <a:endParaRPr lang="en-US" sz="1100" dirty="0">
              <a:latin typeface="Helvetica" pitchFamily="2" charset="0"/>
            </a:endParaRPr>
          </a:p>
        </p:txBody>
      </p:sp>
      <p:pic>
        <p:nvPicPr>
          <p:cNvPr id="4" name="Picture 3">
            <a:extLst>
              <a:ext uri="{FF2B5EF4-FFF2-40B4-BE49-F238E27FC236}">
                <a16:creationId xmlns:a16="http://schemas.microsoft.com/office/drawing/2014/main" id="{53AC22F2-2CAD-DA8E-9798-B8DD82713352}"/>
              </a:ext>
            </a:extLst>
          </p:cNvPr>
          <p:cNvPicPr>
            <a:picLocks noChangeAspect="1"/>
          </p:cNvPicPr>
          <p:nvPr/>
        </p:nvPicPr>
        <p:blipFill>
          <a:blip r:embed="rId2"/>
          <a:stretch>
            <a:fillRect/>
          </a:stretch>
        </p:blipFill>
        <p:spPr>
          <a:xfrm>
            <a:off x="613288" y="4953000"/>
            <a:ext cx="5707191" cy="2569098"/>
          </a:xfrm>
          <a:prstGeom prst="rect">
            <a:avLst/>
          </a:prstGeom>
        </p:spPr>
      </p:pic>
      <p:sp>
        <p:nvSpPr>
          <p:cNvPr id="7" name="TextBox 6">
            <a:extLst>
              <a:ext uri="{FF2B5EF4-FFF2-40B4-BE49-F238E27FC236}">
                <a16:creationId xmlns:a16="http://schemas.microsoft.com/office/drawing/2014/main" id="{99B56830-8CB4-AA0B-DC80-8A7BFC7581EA}"/>
              </a:ext>
            </a:extLst>
          </p:cNvPr>
          <p:cNvSpPr txBox="1"/>
          <p:nvPr/>
        </p:nvSpPr>
        <p:spPr>
          <a:xfrm>
            <a:off x="290008" y="1671784"/>
            <a:ext cx="3125202" cy="2800767"/>
          </a:xfrm>
          <a:prstGeom prst="rect">
            <a:avLst/>
          </a:prstGeom>
          <a:noFill/>
        </p:spPr>
        <p:txBody>
          <a:bodyPr wrap="square">
            <a:spAutoFit/>
          </a:bodyPr>
          <a:lstStyle/>
          <a:p>
            <a:pPr algn="l"/>
            <a:r>
              <a:rPr lang="en-GB" sz="1100" b="0" i="0" u="none" strike="noStrike" dirty="0">
                <a:effectLst/>
                <a:latin typeface="Helvetica" pitchFamily="2" charset="0"/>
                <a:cs typeface="Gill Sans" panose="020B0502020104020203" pitchFamily="34" charset="-79"/>
              </a:rPr>
              <a:t>This term, we are delighted to be taking Year 5 &amp; 6 to Cadburys World. Here they will see the delights of the factory and learn the history of the Cadbury chocolate brand. The children will also take part in an educational talk about the Ancient Maya. This workshop will bring our topic to life! The children will be introduced to the great city of Chichen Itza and will  discover the Mayan myths and legends that claimed how humans were created. </a:t>
            </a:r>
          </a:p>
          <a:p>
            <a:pPr algn="l"/>
            <a:r>
              <a:rPr lang="en-GB" sz="1100" b="0" i="0" u="none" strike="noStrike" dirty="0">
                <a:effectLst/>
                <a:latin typeface="Helvetica" pitchFamily="2" charset="0"/>
                <a:cs typeface="Gill Sans" panose="020B0502020104020203" pitchFamily="34" charset="-79"/>
              </a:rPr>
              <a:t>The children will have the opportunity to see real cocoa pods filled with the cocoa beans that were so valuable to Mayans in c. </a:t>
            </a:r>
            <a:r>
              <a:rPr lang="en-GB" sz="1100" dirty="0">
                <a:latin typeface="Helvetica" pitchFamily="2" charset="0"/>
                <a:cs typeface="Gill Sans" panose="020B0502020104020203" pitchFamily="34" charset="-79"/>
              </a:rPr>
              <a:t>CE</a:t>
            </a:r>
            <a:r>
              <a:rPr lang="en-GB" sz="1100" b="0" i="0" u="none" strike="noStrike" dirty="0">
                <a:effectLst/>
                <a:latin typeface="Helvetica" pitchFamily="2" charset="0"/>
                <a:cs typeface="Gill Sans" panose="020B0502020104020203" pitchFamily="34" charset="-79"/>
              </a:rPr>
              <a:t> 900, and the wooden whisk they used to make their favourite chocolate drink. Lucky pupils will even have the chance to dress as a Mayan!</a:t>
            </a:r>
          </a:p>
        </p:txBody>
      </p:sp>
      <p:pic>
        <p:nvPicPr>
          <p:cNvPr id="8" name="Picture 7">
            <a:extLst>
              <a:ext uri="{FF2B5EF4-FFF2-40B4-BE49-F238E27FC236}">
                <a16:creationId xmlns:a16="http://schemas.microsoft.com/office/drawing/2014/main" id="{A1B72A0E-6718-879D-F5EB-7C5241178AAC}"/>
              </a:ext>
            </a:extLst>
          </p:cNvPr>
          <p:cNvPicPr>
            <a:picLocks noChangeAspect="1"/>
          </p:cNvPicPr>
          <p:nvPr/>
        </p:nvPicPr>
        <p:blipFill>
          <a:blip r:embed="rId3"/>
          <a:stretch>
            <a:fillRect/>
          </a:stretch>
        </p:blipFill>
        <p:spPr>
          <a:xfrm>
            <a:off x="3466884" y="2014921"/>
            <a:ext cx="2924926" cy="1928791"/>
          </a:xfrm>
          <a:prstGeom prst="rect">
            <a:avLst/>
          </a:prstGeom>
        </p:spPr>
      </p:pic>
    </p:spTree>
    <p:extLst>
      <p:ext uri="{BB962C8B-B14F-4D97-AF65-F5344CB8AC3E}">
        <p14:creationId xmlns:p14="http://schemas.microsoft.com/office/powerpoint/2010/main" val="599495319"/>
      </p:ext>
    </p:extLst>
  </p:cSld>
  <p:clrMapOvr>
    <a:masterClrMapping/>
  </p:clrMapOvr>
</p:sld>
</file>

<file path=ppt/theme/theme1.xml><?xml version="1.0" encoding="utf-8"?>
<a:theme xmlns:a="http://schemas.openxmlformats.org/drawingml/2006/main" name="Office Theme">
  <a:themeElements>
    <a:clrScheme name="AHMAT 2">
      <a:dk1>
        <a:srgbClr val="000000"/>
      </a:dk1>
      <a:lt1>
        <a:srgbClr val="FBFFFF"/>
      </a:lt1>
      <a:dk2>
        <a:srgbClr val="3660AA"/>
      </a:dk2>
      <a:lt2>
        <a:srgbClr val="FFFFFF"/>
      </a:lt2>
      <a:accent1>
        <a:srgbClr val="3660AA"/>
      </a:accent1>
      <a:accent2>
        <a:srgbClr val="E7364E"/>
      </a:accent2>
      <a:accent3>
        <a:srgbClr val="FFD301"/>
      </a:accent3>
      <a:accent4>
        <a:srgbClr val="15B439"/>
      </a:accent4>
      <a:accent5>
        <a:srgbClr val="E999EA"/>
      </a:accent5>
      <a:accent6>
        <a:srgbClr val="B857E8"/>
      </a:accent6>
      <a:hlink>
        <a:srgbClr val="000000"/>
      </a:hlink>
      <a:folHlink>
        <a:srgbClr val="FEFFFF"/>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Report Template v2" id="{E152F08C-700B-E241-A37E-33A9F4CBB994}" vid="{478F50E9-7F56-A743-BF5B-99E0149E1FB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D3BF78E13848A46A2D1C6035DC68D92" ma:contentTypeVersion="21" ma:contentTypeDescription="Create a new document." ma:contentTypeScope="" ma:versionID="74ecbab59ac705f6ec2b6cb4f8c829cc">
  <xsd:schema xmlns:xsd="http://www.w3.org/2001/XMLSchema" xmlns:xs="http://www.w3.org/2001/XMLSchema" xmlns:p="http://schemas.microsoft.com/office/2006/metadata/properties" xmlns:ns1="http://schemas.microsoft.com/sharepoint/v3" xmlns:ns2="96307a91-d7b4-4bed-97b2-3ea042accedb" xmlns:ns3="7769f6e9-3d71-4df9-b870-758db05e3314" targetNamespace="http://schemas.microsoft.com/office/2006/metadata/properties" ma:root="true" ma:fieldsID="b58e433c94265acae59788ccad6d30f2" ns1:_="" ns2:_="" ns3:_="">
    <xsd:import namespace="http://schemas.microsoft.com/sharepoint/v3"/>
    <xsd:import namespace="96307a91-d7b4-4bed-97b2-3ea042accedb"/>
    <xsd:import namespace="7769f6e9-3d71-4df9-b870-758db05e3314"/>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1:_ip_UnifiedCompliancePolicyProperties" minOccurs="0"/>
                <xsd:element ref="ns1:_ip_UnifiedCompliancePolicyUIAction" minOccurs="0"/>
                <xsd:element ref="ns3:MediaLengthInSeconds" minOccurs="0"/>
                <xsd:element ref="ns3:lcf76f155ced4ddcb4097134ff3c332f" minOccurs="0"/>
                <xsd:element ref="ns2:TaxCatchAll"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2" nillable="true" ma:displayName="Unified Compliance Policy Properties" ma:hidden="true" ma:internalName="_ip_UnifiedCompliancePolicyProperties">
      <xsd:simpleType>
        <xsd:restriction base="dms:Note"/>
      </xsd:simpleType>
    </xsd:element>
    <xsd:element name="_ip_UnifiedCompliancePolicyUIAction" ma:index="23"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6307a91-d7b4-4bed-97b2-3ea042accedb"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CatchAll" ma:index="27" nillable="true" ma:displayName="Taxonomy Catch All Column" ma:hidden="true" ma:list="{b6a3495e-c74a-42a6-8e94-8e638b6feddb}" ma:internalName="TaxCatchAll" ma:showField="CatchAllData" ma:web="96307a91-d7b4-4bed-97b2-3ea042accedb">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7769f6e9-3d71-4df9-b870-758db05e3314"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DateTaken" ma:index="14" nillable="true" ma:displayName="MediaServiceDateTaken" ma:description="" ma:hidden="true" ma:internalName="MediaServiceDateTaken" ma:readOnly="true">
      <xsd:simpleType>
        <xsd:restriction base="dms:Text"/>
      </xsd:simpleType>
    </xsd:element>
    <xsd:element name="MediaServiceAutoTags" ma:index="15" nillable="true" ma:displayName="MediaServiceAutoTags" ma:description="" ma:internalName="MediaServiceAutoTags" ma:readOnly="true">
      <xsd:simpleType>
        <xsd:restriction base="dms:Text"/>
      </xsd:simpleType>
    </xsd:element>
    <xsd:element name="MediaServiceLocation" ma:index="16" nillable="true" ma:displayName="MediaServiceLocation" ma:description="" ma:internalName="MediaServiceLocation" ma:readOnly="true">
      <xsd:simpleType>
        <xsd:restriction base="dms:Text"/>
      </xsd:simpleType>
    </xsd:element>
    <xsd:element name="MediaServiceOCR" ma:index="17" nillable="true" ma:displayName="MediaServiceOCR"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AutoKeyPoints" ma:index="20" nillable="true" ma:displayName="MediaServiceAutoKeyPoints" ma:hidden="true" ma:internalName="MediaServiceAutoKeyPoints" ma:readOnly="true">
      <xsd:simpleType>
        <xsd:restriction base="dms:Note"/>
      </xsd:simpleType>
    </xsd:element>
    <xsd:element name="MediaServiceKeyPoints" ma:index="21" nillable="true" ma:displayName="KeyPoints" ma:internalName="MediaServiceKeyPoints" ma:readOnly="true">
      <xsd:simpleType>
        <xsd:restriction base="dms:Note">
          <xsd:maxLength value="255"/>
        </xsd:restriction>
      </xsd:simpleType>
    </xsd:element>
    <xsd:element name="MediaLengthInSeconds" ma:index="24" nillable="true" ma:displayName="Length (seconds)" ma:internalName="MediaLengthInSeconds" ma:readOnly="true">
      <xsd:simpleType>
        <xsd:restriction base="dms:Unknown"/>
      </xsd:simpleType>
    </xsd:element>
    <xsd:element name="lcf76f155ced4ddcb4097134ff3c332f" ma:index="26" nillable="true" ma:taxonomy="true" ma:internalName="lcf76f155ced4ddcb4097134ff3c332f" ma:taxonomyFieldName="MediaServiceImageTags" ma:displayName="Image Tags" ma:readOnly="false" ma:fieldId="{5cf76f15-5ced-4ddc-b409-7134ff3c332f}" ma:taxonomyMulti="true" ma:sspId="96a3b9e8-4cdf-4a5a-a455-1ad79ea9e7be"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8" nillable="true" ma:displayName="MediaServiceObjectDetectorVersions" ma:description=""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lcf76f155ced4ddcb4097134ff3c332f xmlns="7769f6e9-3d71-4df9-b870-758db05e3314">
      <Terms xmlns="http://schemas.microsoft.com/office/infopath/2007/PartnerControls"/>
    </lcf76f155ced4ddcb4097134ff3c332f>
    <_ip_UnifiedCompliancePolicyProperties xmlns="http://schemas.microsoft.com/sharepoint/v3" xsi:nil="true"/>
    <TaxCatchAll xmlns="96307a91-d7b4-4bed-97b2-3ea042accedb"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AA6AAD5-86F2-457E-B485-2A517B732DF3}">
  <ds:schemaRefs>
    <ds:schemaRef ds:uri="7769f6e9-3d71-4df9-b870-758db05e3314"/>
    <ds:schemaRef ds:uri="96307a91-d7b4-4bed-97b2-3ea042accedb"/>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EE042E56-A658-41F9-9B1F-589C10ADFB78}">
  <ds:schemaRefs>
    <ds:schemaRef ds:uri="7769f6e9-3d71-4df9-b870-758db05e3314"/>
    <ds:schemaRef ds:uri="96307a91-d7b4-4bed-97b2-3ea042accedb"/>
    <ds:schemaRef ds:uri="http://schemas.microsoft.com/office/2006/metadata/properties"/>
    <ds:schemaRef ds:uri="http://schemas.microsoft.com/office/infopath/2007/PartnerControls"/>
    <ds:schemaRef ds:uri="http://schemas.microsoft.com/sharepoint/v3"/>
  </ds:schemaRefs>
</ds:datastoreItem>
</file>

<file path=customXml/itemProps3.xml><?xml version="1.0" encoding="utf-8"?>
<ds:datastoreItem xmlns:ds="http://schemas.openxmlformats.org/officeDocument/2006/customXml" ds:itemID="{A77E048E-71C7-4A77-B6FB-F2087B86A40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1873</TotalTime>
  <Words>1451</Words>
  <Application>Microsoft Office PowerPoint</Application>
  <PresentationFormat>A4 Paper (210x297 mm)</PresentationFormat>
  <Paragraphs>69</Paragraphs>
  <Slides>4</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vt:i4>
      </vt:variant>
    </vt:vector>
  </HeadingPairs>
  <TitlesOfParts>
    <vt:vector size="12" baseType="lpstr">
      <vt:lpstr>DengXian Light</vt:lpstr>
      <vt:lpstr>Arial</vt:lpstr>
      <vt:lpstr>Calibri</vt:lpstr>
      <vt:lpstr>Helvetica</vt:lpstr>
      <vt:lpstr>Raleway</vt:lpstr>
      <vt:lpstr>ReithSans</vt:lpstr>
      <vt:lpstr>Times New Roman</vt:lpstr>
      <vt:lpstr>Office Theme</vt:lpstr>
      <vt:lpstr>PowerPoint Presentation</vt:lpstr>
      <vt:lpstr>The Big Picture – Full of Beans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Mitchell</dc:creator>
  <cp:lastModifiedBy>Flora Gault</cp:lastModifiedBy>
  <cp:revision>22</cp:revision>
  <dcterms:created xsi:type="dcterms:W3CDTF">2023-07-18T11:52:19Z</dcterms:created>
  <dcterms:modified xsi:type="dcterms:W3CDTF">2026-03-27T10:14:39Z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0x0101008D3BF78E13848A46A2D1C6035DC68D92</vt:lpwstr>
  </property>
  <property fmtid="{D5CDD505-2E9C-101B-9397-08002B2CF9AE}" pid="3" name="MediaServiceImageTags">
    <vt:lpwstr/>
  </property>
</Properties>
</file>