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59" r:id="rId3"/>
    <p:sldId id="257" r:id="rId4"/>
    <p:sldId id="258"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C9B8CB-A59C-750C-F937-D5E5FC072882}" v="159" dt="2023-11-07T09:35:00.727"/>
    <p1510:client id="{242AD764-AC5C-C2B6-935A-EA38177C320E}" v="2" dt="2023-11-09T08:56:43.968"/>
    <p1510:client id="{3345B260-4E8E-44D3-9022-550FB262503D}" v="79" dt="2023-11-07T09:00:41.084"/>
    <p1510:client id="{896CD6A4-E344-46FF-8FEA-1563A2DA610A}" v="16" dt="2023-11-08T09:18:30.278"/>
    <p1510:client id="{D9B96851-F470-4C04-A43F-759C605E7907}" v="642" dt="2023-11-03T13:53:57.9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784DA-E3E0-4099-8BC4-1813584CD794}"/>
              </a:ext>
            </a:extLst>
          </p:cNvPr>
          <p:cNvSpPr>
            <a:spLocks noGrp="1"/>
          </p:cNvSpPr>
          <p:nvPr>
            <p:ph type="ctrTitle"/>
          </p:nvPr>
        </p:nvSpPr>
        <p:spPr>
          <a:xfrm>
            <a:off x="1246415" y="800100"/>
            <a:ext cx="8447314" cy="3314694"/>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E1BD63B-9405-4E42-9E2F-07573F9B15A9}"/>
              </a:ext>
            </a:extLst>
          </p:cNvPr>
          <p:cNvSpPr>
            <a:spLocks noGrp="1"/>
          </p:cNvSpPr>
          <p:nvPr>
            <p:ph type="subTitle" idx="1"/>
          </p:nvPr>
        </p:nvSpPr>
        <p:spPr>
          <a:xfrm>
            <a:off x="1246415" y="4909459"/>
            <a:ext cx="8292874" cy="914395"/>
          </a:xfrm>
        </p:spPr>
        <p:txBody>
          <a:bodyPr anchor="ctr">
            <a:normAutofit/>
          </a:bodyPr>
          <a:lstStyle>
            <a:lvl1pPr marL="0" indent="0" algn="l">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568D03A-9A11-476C-B52A-593F3C019230}"/>
              </a:ext>
            </a:extLst>
          </p:cNvPr>
          <p:cNvSpPr>
            <a:spLocks noGrp="1"/>
          </p:cNvSpPr>
          <p:nvPr>
            <p:ph type="dt" sz="half" idx="10"/>
          </p:nvPr>
        </p:nvSpPr>
        <p:spPr/>
        <p:txBody>
          <a:bodyPr/>
          <a:lstStyle/>
          <a:p>
            <a:fld id="{098A0168-EB40-45AF-89A1-87DE0A55FFC6}" type="datetime1">
              <a:rPr lang="en-US" smtClean="0"/>
              <a:t>11/21/2023</a:t>
            </a:fld>
            <a:endParaRPr lang="en-US"/>
          </a:p>
        </p:txBody>
      </p:sp>
      <p:sp>
        <p:nvSpPr>
          <p:cNvPr id="5" name="Footer Placeholder 4">
            <a:extLst>
              <a:ext uri="{FF2B5EF4-FFF2-40B4-BE49-F238E27FC236}">
                <a16:creationId xmlns:a16="http://schemas.microsoft.com/office/drawing/2014/main" id="{DA950CD1-7906-4885-9A4D-B764220DD9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DECA96-1AD5-41FE-AB5C-68ABD652299C}"/>
              </a:ext>
            </a:extLst>
          </p:cNvPr>
          <p:cNvSpPr>
            <a:spLocks noGrp="1"/>
          </p:cNvSpPr>
          <p:nvPr>
            <p:ph type="sldNum" sz="quarter" idx="12"/>
          </p:nvPr>
        </p:nvSpPr>
        <p:spPr/>
        <p:txBody>
          <a:bodyPr/>
          <a:lstStyle/>
          <a:p>
            <a:fld id="{81D2C36F-4504-47C0-B82F-A167342A2754}" type="slidenum">
              <a:rPr lang="en-US" smtClean="0"/>
              <a:t>‹#›</a:t>
            </a:fld>
            <a:endParaRPr lang="en-US"/>
          </a:p>
        </p:txBody>
      </p:sp>
      <p:cxnSp>
        <p:nvCxnSpPr>
          <p:cNvPr id="7" name="Straight Connector 6">
            <a:extLst>
              <a:ext uri="{FF2B5EF4-FFF2-40B4-BE49-F238E27FC236}">
                <a16:creationId xmlns:a16="http://schemas.microsoft.com/office/drawing/2014/main" id="{0A09E39A-DA3F-4BDC-A89A-6545C1DD3721}"/>
              </a:ext>
            </a:extLst>
          </p:cNvPr>
          <p:cNvCxnSpPr>
            <a:cxnSpLocks/>
          </p:cNvCxnSpPr>
          <p:nvPr/>
        </p:nvCxnSpPr>
        <p:spPr>
          <a:xfrm>
            <a:off x="360154" y="4602664"/>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1442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2BEE8-2E4A-4A4A-833E-89D8D794E5BB}"/>
              </a:ext>
            </a:extLst>
          </p:cNvPr>
          <p:cNvSpPr>
            <a:spLocks noGrp="1"/>
          </p:cNvSpPr>
          <p:nvPr>
            <p:ph type="title"/>
          </p:nvPr>
        </p:nvSpPr>
        <p:spPr>
          <a:xfrm>
            <a:off x="838199" y="545914"/>
            <a:ext cx="9527275" cy="1241944"/>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46CFDA-CDBF-4B24-9EC3-827F540F71D4}"/>
              </a:ext>
            </a:extLst>
          </p:cNvPr>
          <p:cNvSpPr>
            <a:spLocks noGrp="1"/>
          </p:cNvSpPr>
          <p:nvPr>
            <p:ph idx="1"/>
          </p:nvPr>
        </p:nvSpPr>
        <p:spPr>
          <a:xfrm>
            <a:off x="838199" y="2108595"/>
            <a:ext cx="9527275" cy="3643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525871D-4A14-4A17-A0ED-7DDA7752B54D}"/>
              </a:ext>
            </a:extLst>
          </p:cNvPr>
          <p:cNvSpPr>
            <a:spLocks noGrp="1"/>
          </p:cNvSpPr>
          <p:nvPr>
            <p:ph type="dt" sz="half" idx="10"/>
          </p:nvPr>
        </p:nvSpPr>
        <p:spPr/>
        <p:txBody>
          <a:bodyPr/>
          <a:lstStyle/>
          <a:p>
            <a:fld id="{BE0A88F0-556B-4BB7-8AAB-D63AEB65C662}" type="datetime1">
              <a:rPr lang="en-US" smtClean="0"/>
              <a:t>11/21/2023</a:t>
            </a:fld>
            <a:endParaRPr lang="en-US"/>
          </a:p>
        </p:txBody>
      </p:sp>
      <p:sp>
        <p:nvSpPr>
          <p:cNvPr id="5" name="Footer Placeholder 4">
            <a:extLst>
              <a:ext uri="{FF2B5EF4-FFF2-40B4-BE49-F238E27FC236}">
                <a16:creationId xmlns:a16="http://schemas.microsoft.com/office/drawing/2014/main" id="{DD5BD654-899B-4DAF-93B9-1CBCAB5F6D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5F7FCA-B968-443D-90A7-E0F3C6D64EFE}"/>
              </a:ext>
            </a:extLst>
          </p:cNvPr>
          <p:cNvSpPr>
            <a:spLocks noGrp="1"/>
          </p:cNvSpPr>
          <p:nvPr>
            <p:ph type="sldNum" sz="quarter" idx="12"/>
          </p:nvPr>
        </p:nvSpPr>
        <p:spPr/>
        <p:txBody>
          <a:bodyPr/>
          <a:lstStyle/>
          <a:p>
            <a:fld id="{81D2C36F-4504-47C0-B82F-A167342A2754}" type="slidenum">
              <a:rPr lang="en-US" smtClean="0"/>
              <a:t>‹#›</a:t>
            </a:fld>
            <a:endParaRPr lang="en-US"/>
          </a:p>
        </p:txBody>
      </p:sp>
      <p:cxnSp>
        <p:nvCxnSpPr>
          <p:cNvPr id="9" name="Straight Connector 8">
            <a:extLst>
              <a:ext uri="{FF2B5EF4-FFF2-40B4-BE49-F238E27FC236}">
                <a16:creationId xmlns:a16="http://schemas.microsoft.com/office/drawing/2014/main" id="{C7F5CC56-CBE8-4152-AD5E-982DD286AA28}"/>
              </a:ext>
            </a:extLst>
          </p:cNvPr>
          <p:cNvCxnSpPr>
            <a:cxnSpLocks/>
          </p:cNvCxnSpPr>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4281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895B8-786F-418B-9367-52B19526828B}"/>
              </a:ext>
            </a:extLst>
          </p:cNvPr>
          <p:cNvSpPr>
            <a:spLocks noGrp="1"/>
          </p:cNvSpPr>
          <p:nvPr>
            <p:ph type="title"/>
          </p:nvPr>
        </p:nvSpPr>
        <p:spPr>
          <a:xfrm>
            <a:off x="831850" y="1073426"/>
            <a:ext cx="8840344" cy="3489049"/>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1BCF574-9044-4964-B6AE-A3983D595C9B}"/>
              </a:ext>
            </a:extLst>
          </p:cNvPr>
          <p:cNvSpPr>
            <a:spLocks noGrp="1"/>
          </p:cNvSpPr>
          <p:nvPr>
            <p:ph type="body" idx="1"/>
          </p:nvPr>
        </p:nvSpPr>
        <p:spPr>
          <a:xfrm>
            <a:off x="831850" y="4818488"/>
            <a:ext cx="8840344" cy="900772"/>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D2A109-E9F9-428E-858A-38375BF1D978}"/>
              </a:ext>
            </a:extLst>
          </p:cNvPr>
          <p:cNvSpPr>
            <a:spLocks noGrp="1"/>
          </p:cNvSpPr>
          <p:nvPr>
            <p:ph type="dt" sz="half" idx="10"/>
          </p:nvPr>
        </p:nvSpPr>
        <p:spPr/>
        <p:txBody>
          <a:bodyPr/>
          <a:lstStyle/>
          <a:p>
            <a:fld id="{60E05506-6815-4E0E-B1DE-ECA35C2016DF}" type="datetime1">
              <a:rPr lang="en-US" smtClean="0"/>
              <a:t>11/21/2023</a:t>
            </a:fld>
            <a:endParaRPr lang="en-US"/>
          </a:p>
        </p:txBody>
      </p:sp>
      <p:sp>
        <p:nvSpPr>
          <p:cNvPr id="5" name="Footer Placeholder 4">
            <a:extLst>
              <a:ext uri="{FF2B5EF4-FFF2-40B4-BE49-F238E27FC236}">
                <a16:creationId xmlns:a16="http://schemas.microsoft.com/office/drawing/2014/main" id="{4DD9BA6F-665B-4D62-84D1-23E03428CB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A1A2D7-4390-4B51-90D4-900EAAB13CBC}"/>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2778163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166EE-5127-48B4-A6F6-F5F6B38DB27A}"/>
              </a:ext>
            </a:extLst>
          </p:cNvPr>
          <p:cNvSpPr>
            <a:spLocks noGrp="1"/>
          </p:cNvSpPr>
          <p:nvPr>
            <p:ph type="title"/>
          </p:nvPr>
        </p:nvSpPr>
        <p:spPr>
          <a:xfrm>
            <a:off x="838199" y="587828"/>
            <a:ext cx="9578683" cy="990601"/>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E57B8A9-5914-49F9-8E0E-C8723C5339D3}"/>
              </a:ext>
            </a:extLst>
          </p:cNvPr>
          <p:cNvSpPr>
            <a:spLocks noGrp="1"/>
          </p:cNvSpPr>
          <p:nvPr>
            <p:ph sz="half" idx="1"/>
          </p:nvPr>
        </p:nvSpPr>
        <p:spPr>
          <a:xfrm>
            <a:off x="838201" y="2057407"/>
            <a:ext cx="4318906" cy="3725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9E7D0C2-CAEA-4E31-8FA6-D866315DF61C}"/>
              </a:ext>
            </a:extLst>
          </p:cNvPr>
          <p:cNvSpPr>
            <a:spLocks noGrp="1"/>
          </p:cNvSpPr>
          <p:nvPr>
            <p:ph sz="half" idx="2"/>
          </p:nvPr>
        </p:nvSpPr>
        <p:spPr>
          <a:xfrm>
            <a:off x="5969577" y="2057407"/>
            <a:ext cx="4405746" cy="37251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51E5DE2-0BD6-45B3-BDB1-675BA058BF2E}"/>
              </a:ext>
            </a:extLst>
          </p:cNvPr>
          <p:cNvSpPr>
            <a:spLocks noGrp="1"/>
          </p:cNvSpPr>
          <p:nvPr>
            <p:ph type="dt" sz="half" idx="10"/>
          </p:nvPr>
        </p:nvSpPr>
        <p:spPr/>
        <p:txBody>
          <a:bodyPr/>
          <a:lstStyle/>
          <a:p>
            <a:fld id="{FC6E85F7-A724-48A4-9D33-CEBC5174E865}" type="datetime1">
              <a:rPr lang="en-US" smtClean="0"/>
              <a:t>11/21/2023</a:t>
            </a:fld>
            <a:endParaRPr lang="en-US"/>
          </a:p>
        </p:txBody>
      </p:sp>
      <p:sp>
        <p:nvSpPr>
          <p:cNvPr id="6" name="Footer Placeholder 5">
            <a:extLst>
              <a:ext uri="{FF2B5EF4-FFF2-40B4-BE49-F238E27FC236}">
                <a16:creationId xmlns:a16="http://schemas.microsoft.com/office/drawing/2014/main" id="{082622B7-97C1-4C72-BCA9-290DC716FE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57BEE3-B3AE-45B6-924A-08ABC95181D7}"/>
              </a:ext>
            </a:extLst>
          </p:cNvPr>
          <p:cNvSpPr>
            <a:spLocks noGrp="1"/>
          </p:cNvSpPr>
          <p:nvPr>
            <p:ph type="sldNum" sz="quarter" idx="12"/>
          </p:nvPr>
        </p:nvSpPr>
        <p:spPr/>
        <p:txBody>
          <a:bodyPr/>
          <a:lstStyle/>
          <a:p>
            <a:fld id="{81D2C36F-4504-47C0-B82F-A167342A2754}" type="slidenum">
              <a:rPr lang="en-US" smtClean="0"/>
              <a:t>‹#›</a:t>
            </a:fld>
            <a:endParaRPr lang="en-US"/>
          </a:p>
        </p:txBody>
      </p:sp>
      <p:cxnSp>
        <p:nvCxnSpPr>
          <p:cNvPr id="8" name="Straight Connector 7">
            <a:extLst>
              <a:ext uri="{FF2B5EF4-FFF2-40B4-BE49-F238E27FC236}">
                <a16:creationId xmlns:a16="http://schemas.microsoft.com/office/drawing/2014/main" id="{6610397D-8A25-4307-B58D-8DE617EFD26D}"/>
              </a:ext>
            </a:extLst>
          </p:cNvPr>
          <p:cNvCxnSpPr>
            <a:cxnSpLocks/>
          </p:cNvCxnSpPr>
          <p:nvPr/>
        </p:nvCxnSpPr>
        <p:spPr>
          <a:xfrm>
            <a:off x="375523" y="1760404"/>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B747697-5C57-4DA6-8ED6-CAB14CDD220A}"/>
              </a:ext>
            </a:extLst>
          </p:cNvPr>
          <p:cNvCxnSpPr>
            <a:cxnSpLocks/>
          </p:cNvCxnSpPr>
          <p:nvPr/>
        </p:nvCxnSpPr>
        <p:spPr>
          <a:xfrm>
            <a:off x="5563342" y="1752600"/>
            <a:ext cx="0" cy="4300105"/>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2575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22296-2B01-4044-AD7B-497BAC8AEA68}"/>
              </a:ext>
            </a:extLst>
          </p:cNvPr>
          <p:cNvSpPr>
            <a:spLocks noGrp="1"/>
          </p:cNvSpPr>
          <p:nvPr>
            <p:ph type="title"/>
          </p:nvPr>
        </p:nvSpPr>
        <p:spPr>
          <a:xfrm>
            <a:off x="839788" y="609600"/>
            <a:ext cx="10515600" cy="951491"/>
          </a:xfrm>
        </p:spPr>
        <p:txBody>
          <a:bodyPr anchor="ct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CF08880-DE5D-4299-BAC3-D45377C49993}"/>
              </a:ext>
            </a:extLst>
          </p:cNvPr>
          <p:cNvSpPr>
            <a:spLocks noGrp="1"/>
          </p:cNvSpPr>
          <p:nvPr>
            <p:ph type="body" idx="1"/>
          </p:nvPr>
        </p:nvSpPr>
        <p:spPr>
          <a:xfrm>
            <a:off x="839789" y="1989859"/>
            <a:ext cx="4381644" cy="602671"/>
          </a:xfrm>
        </p:spPr>
        <p:txBody>
          <a:bodyPr anchor="b">
            <a:noAutofit/>
          </a:bodyPr>
          <a:lstStyle>
            <a:lvl1pPr marL="0" indent="0">
              <a:lnSpc>
                <a:spcPct val="100000"/>
              </a:lnSpc>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2A655D-7A3A-4BA5-B82A-744276BE2586}"/>
              </a:ext>
            </a:extLst>
          </p:cNvPr>
          <p:cNvSpPr>
            <a:spLocks noGrp="1"/>
          </p:cNvSpPr>
          <p:nvPr>
            <p:ph sz="half" idx="2"/>
          </p:nvPr>
        </p:nvSpPr>
        <p:spPr>
          <a:xfrm>
            <a:off x="839789" y="2713126"/>
            <a:ext cx="4381644" cy="31213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2037933-BDAC-4317-9B7E-E30CF0B42ECE}"/>
              </a:ext>
            </a:extLst>
          </p:cNvPr>
          <p:cNvSpPr>
            <a:spLocks noGrp="1"/>
          </p:cNvSpPr>
          <p:nvPr>
            <p:ph type="body" sz="quarter" idx="3"/>
          </p:nvPr>
        </p:nvSpPr>
        <p:spPr>
          <a:xfrm>
            <a:off x="5950530" y="1989859"/>
            <a:ext cx="4487137" cy="602671"/>
          </a:xfrm>
        </p:spPr>
        <p:txBody>
          <a:bodyPr anchor="b">
            <a:noAutofit/>
          </a:bodyPr>
          <a:lstStyle>
            <a:lvl1pPr marL="0" indent="0">
              <a:lnSpc>
                <a:spcPct val="100000"/>
              </a:lnSpc>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A5878F-AE56-4F8C-A84A-A8534180DE41}"/>
              </a:ext>
            </a:extLst>
          </p:cNvPr>
          <p:cNvSpPr>
            <a:spLocks noGrp="1"/>
          </p:cNvSpPr>
          <p:nvPr>
            <p:ph sz="quarter" idx="4"/>
          </p:nvPr>
        </p:nvSpPr>
        <p:spPr>
          <a:xfrm>
            <a:off x="5950531" y="2713127"/>
            <a:ext cx="4487136" cy="31213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BFFF249A-9D93-4A8E-9284-5AB19AC0AC12}"/>
              </a:ext>
            </a:extLst>
          </p:cNvPr>
          <p:cNvSpPr>
            <a:spLocks noGrp="1"/>
          </p:cNvSpPr>
          <p:nvPr>
            <p:ph type="dt" sz="half" idx="10"/>
          </p:nvPr>
        </p:nvSpPr>
        <p:spPr/>
        <p:txBody>
          <a:bodyPr/>
          <a:lstStyle/>
          <a:p>
            <a:fld id="{42806E7A-BDD3-46A3-BEE2-EB821F9236B4}" type="datetime1">
              <a:rPr lang="en-US" smtClean="0"/>
              <a:t>11/21/2023</a:t>
            </a:fld>
            <a:endParaRPr lang="en-US"/>
          </a:p>
        </p:txBody>
      </p:sp>
      <p:sp>
        <p:nvSpPr>
          <p:cNvPr id="8" name="Footer Placeholder 7">
            <a:extLst>
              <a:ext uri="{FF2B5EF4-FFF2-40B4-BE49-F238E27FC236}">
                <a16:creationId xmlns:a16="http://schemas.microsoft.com/office/drawing/2014/main" id="{B5563883-9438-44C9-877E-EC771D1B318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5ED3CC-D7BA-43BD-973A-B09921FEDEA8}"/>
              </a:ext>
            </a:extLst>
          </p:cNvPr>
          <p:cNvSpPr>
            <a:spLocks noGrp="1"/>
          </p:cNvSpPr>
          <p:nvPr>
            <p:ph type="sldNum" sz="quarter" idx="12"/>
          </p:nvPr>
        </p:nvSpPr>
        <p:spPr/>
        <p:txBody>
          <a:bodyPr/>
          <a:lstStyle/>
          <a:p>
            <a:fld id="{81D2C36F-4504-47C0-B82F-A167342A2754}" type="slidenum">
              <a:rPr lang="en-US" smtClean="0"/>
              <a:t>‹#›</a:t>
            </a:fld>
            <a:endParaRPr lang="en-US"/>
          </a:p>
        </p:txBody>
      </p:sp>
      <p:cxnSp>
        <p:nvCxnSpPr>
          <p:cNvPr id="10" name="Straight Connector 9">
            <a:extLst>
              <a:ext uri="{FF2B5EF4-FFF2-40B4-BE49-F238E27FC236}">
                <a16:creationId xmlns:a16="http://schemas.microsoft.com/office/drawing/2014/main" id="{14B03ADF-AEED-49C1-9CF7-7749387E2A4F}"/>
              </a:ext>
            </a:extLst>
          </p:cNvPr>
          <p:cNvCxnSpPr>
            <a:cxnSpLocks/>
          </p:cNvCxnSpPr>
          <p:nvPr/>
        </p:nvCxnSpPr>
        <p:spPr>
          <a:xfrm>
            <a:off x="378503" y="17526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B5345CA-2FC8-42B9-85F7-84F77724D011}"/>
              </a:ext>
            </a:extLst>
          </p:cNvPr>
          <p:cNvCxnSpPr>
            <a:cxnSpLocks/>
          </p:cNvCxnSpPr>
          <p:nvPr/>
        </p:nvCxnSpPr>
        <p:spPr>
          <a:xfrm>
            <a:off x="5563342" y="1752600"/>
            <a:ext cx="0" cy="4300105"/>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2134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8770-E2EE-4C9B-9F89-128DAC6618AF}"/>
              </a:ext>
            </a:extLst>
          </p:cNvPr>
          <p:cNvSpPr>
            <a:spLocks noGrp="1"/>
          </p:cNvSpPr>
          <p:nvPr>
            <p:ph type="title"/>
          </p:nvPr>
        </p:nvSpPr>
        <p:spPr>
          <a:xfrm>
            <a:off x="785116" y="703687"/>
            <a:ext cx="9406190" cy="1722589"/>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A91CE391-8E22-4716-8A8B-C39BA61A7726}"/>
              </a:ext>
            </a:extLst>
          </p:cNvPr>
          <p:cNvSpPr>
            <a:spLocks noGrp="1"/>
          </p:cNvSpPr>
          <p:nvPr>
            <p:ph type="dt" sz="half" idx="10"/>
          </p:nvPr>
        </p:nvSpPr>
        <p:spPr/>
        <p:txBody>
          <a:bodyPr/>
          <a:lstStyle/>
          <a:p>
            <a:fld id="{9ED1540C-9440-4E7A-B71A-BEFEE06869E3}" type="datetime1">
              <a:rPr lang="en-US" smtClean="0"/>
              <a:t>11/21/2023</a:t>
            </a:fld>
            <a:endParaRPr lang="en-US"/>
          </a:p>
        </p:txBody>
      </p:sp>
      <p:sp>
        <p:nvSpPr>
          <p:cNvPr id="4" name="Footer Placeholder 3">
            <a:extLst>
              <a:ext uri="{FF2B5EF4-FFF2-40B4-BE49-F238E27FC236}">
                <a16:creationId xmlns:a16="http://schemas.microsoft.com/office/drawing/2014/main" id="{1A6C042F-179F-4DBC-80B7-34B89EA270B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D386EA4-4BE5-4D17-A1DC-196FEA972B8C}"/>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165733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649B6B-2C1C-452D-9F93-BD9A6F2B08D4}"/>
              </a:ext>
            </a:extLst>
          </p:cNvPr>
          <p:cNvSpPr>
            <a:spLocks noGrp="1"/>
          </p:cNvSpPr>
          <p:nvPr>
            <p:ph type="dt" sz="half" idx="10"/>
          </p:nvPr>
        </p:nvSpPr>
        <p:spPr/>
        <p:txBody>
          <a:bodyPr/>
          <a:lstStyle/>
          <a:p>
            <a:fld id="{E0318DDB-88AC-4039-B59C-B05DC4C9C16C}" type="datetime1">
              <a:rPr lang="en-US" smtClean="0"/>
              <a:t>11/21/2023</a:t>
            </a:fld>
            <a:endParaRPr lang="en-US"/>
          </a:p>
        </p:txBody>
      </p:sp>
      <p:sp>
        <p:nvSpPr>
          <p:cNvPr id="3" name="Footer Placeholder 2">
            <a:extLst>
              <a:ext uri="{FF2B5EF4-FFF2-40B4-BE49-F238E27FC236}">
                <a16:creationId xmlns:a16="http://schemas.microsoft.com/office/drawing/2014/main" id="{647CA8ED-78AC-4474-8874-E4C424297D2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B90B764-0B68-4801-ADE7-931059129F2A}"/>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3225707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E717A-ED7D-43FE-881F-9407FF220457}"/>
              </a:ext>
            </a:extLst>
          </p:cNvPr>
          <p:cNvSpPr>
            <a:spLocks noGrp="1"/>
          </p:cNvSpPr>
          <p:nvPr>
            <p:ph type="title"/>
          </p:nvPr>
        </p:nvSpPr>
        <p:spPr>
          <a:xfrm>
            <a:off x="839788" y="597476"/>
            <a:ext cx="3932237" cy="1693717"/>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36FE954-332E-4D66-AFFD-A15389A769C2}"/>
              </a:ext>
            </a:extLst>
          </p:cNvPr>
          <p:cNvSpPr>
            <a:spLocks noGrp="1"/>
          </p:cNvSpPr>
          <p:nvPr>
            <p:ph idx="1"/>
          </p:nvPr>
        </p:nvSpPr>
        <p:spPr>
          <a:xfrm>
            <a:off x="5183188" y="597475"/>
            <a:ext cx="5140180" cy="5263575"/>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59D15CDA-9FC3-4F17-963C-DD9E226ECC28}"/>
              </a:ext>
            </a:extLst>
          </p:cNvPr>
          <p:cNvSpPr>
            <a:spLocks noGrp="1"/>
          </p:cNvSpPr>
          <p:nvPr>
            <p:ph type="body" sz="half" idx="2"/>
          </p:nvPr>
        </p:nvSpPr>
        <p:spPr>
          <a:xfrm>
            <a:off x="839788" y="2291194"/>
            <a:ext cx="3932237" cy="357779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CC30BE-8EE8-4A41-B20E-ACEFC980C039}"/>
              </a:ext>
            </a:extLst>
          </p:cNvPr>
          <p:cNvSpPr>
            <a:spLocks noGrp="1"/>
          </p:cNvSpPr>
          <p:nvPr>
            <p:ph type="dt" sz="half" idx="10"/>
          </p:nvPr>
        </p:nvSpPr>
        <p:spPr/>
        <p:txBody>
          <a:bodyPr/>
          <a:lstStyle/>
          <a:p>
            <a:fld id="{E082ABFB-60E7-4BA1-866A-7059F058065B}" type="datetime1">
              <a:rPr lang="en-US" smtClean="0"/>
              <a:t>11/21/2023</a:t>
            </a:fld>
            <a:endParaRPr lang="en-US"/>
          </a:p>
        </p:txBody>
      </p:sp>
      <p:sp>
        <p:nvSpPr>
          <p:cNvPr id="6" name="Footer Placeholder 5">
            <a:extLst>
              <a:ext uri="{FF2B5EF4-FFF2-40B4-BE49-F238E27FC236}">
                <a16:creationId xmlns:a16="http://schemas.microsoft.com/office/drawing/2014/main" id="{644B6719-F550-42EF-B377-8E41A46D00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7A6636-5EF9-499C-A3A0-3021812D0D06}"/>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3126359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038CB-27F1-47CF-B05A-CC0688301831}"/>
              </a:ext>
            </a:extLst>
          </p:cNvPr>
          <p:cNvSpPr>
            <a:spLocks noGrp="1"/>
          </p:cNvSpPr>
          <p:nvPr>
            <p:ph type="title"/>
          </p:nvPr>
        </p:nvSpPr>
        <p:spPr>
          <a:xfrm>
            <a:off x="839788" y="659822"/>
            <a:ext cx="3932237" cy="1652154"/>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89C67EA-3155-4708-9B86-D7B2B54FC2BB}"/>
              </a:ext>
            </a:extLst>
          </p:cNvPr>
          <p:cNvSpPr>
            <a:spLocks noGrp="1"/>
          </p:cNvSpPr>
          <p:nvPr>
            <p:ph type="pic" idx="1"/>
          </p:nvPr>
        </p:nvSpPr>
        <p:spPr>
          <a:xfrm>
            <a:off x="5183188" y="703687"/>
            <a:ext cx="5212917" cy="49690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7B434F1-C813-4E9B-98A4-B0B372CE2767}"/>
              </a:ext>
            </a:extLst>
          </p:cNvPr>
          <p:cNvSpPr>
            <a:spLocks noGrp="1"/>
          </p:cNvSpPr>
          <p:nvPr>
            <p:ph type="body" sz="half" idx="2"/>
          </p:nvPr>
        </p:nvSpPr>
        <p:spPr>
          <a:xfrm>
            <a:off x="839788" y="2426277"/>
            <a:ext cx="3932237" cy="324642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22A0B8-75E7-465D-84CB-BC9C3FB2F5CA}"/>
              </a:ext>
            </a:extLst>
          </p:cNvPr>
          <p:cNvSpPr>
            <a:spLocks noGrp="1"/>
          </p:cNvSpPr>
          <p:nvPr>
            <p:ph type="dt" sz="half" idx="10"/>
          </p:nvPr>
        </p:nvSpPr>
        <p:spPr/>
        <p:txBody>
          <a:bodyPr/>
          <a:lstStyle/>
          <a:p>
            <a:fld id="{2694112F-55F4-4776-A323-7418930321C8}" type="datetime1">
              <a:rPr lang="en-US" smtClean="0"/>
              <a:t>11/21/2023</a:t>
            </a:fld>
            <a:endParaRPr lang="en-US"/>
          </a:p>
        </p:txBody>
      </p:sp>
      <p:sp>
        <p:nvSpPr>
          <p:cNvPr id="6" name="Footer Placeholder 5">
            <a:extLst>
              <a:ext uri="{FF2B5EF4-FFF2-40B4-BE49-F238E27FC236}">
                <a16:creationId xmlns:a16="http://schemas.microsoft.com/office/drawing/2014/main" id="{1C3879C9-B751-43BD-8B27-FA18290E11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1998FB-27B9-46E5-90E3-09B108B0E807}"/>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1737265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B4882-AC48-4F1E-837D-E154BEEDC958}"/>
              </a:ext>
            </a:extLst>
          </p:cNvPr>
          <p:cNvSpPr>
            <a:spLocks noGrp="1"/>
          </p:cNvSpPr>
          <p:nvPr>
            <p:ph type="title"/>
          </p:nvPr>
        </p:nvSpPr>
        <p:spPr>
          <a:xfrm>
            <a:off x="838200" y="525439"/>
            <a:ext cx="9613106" cy="1282889"/>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FD34B7-C335-425E-BF89-DB1A0C235373}"/>
              </a:ext>
            </a:extLst>
          </p:cNvPr>
          <p:cNvSpPr>
            <a:spLocks noGrp="1"/>
          </p:cNvSpPr>
          <p:nvPr>
            <p:ph type="body" orient="vert" idx="1"/>
          </p:nvPr>
        </p:nvSpPr>
        <p:spPr>
          <a:xfrm>
            <a:off x="838200" y="1914525"/>
            <a:ext cx="9613106" cy="3883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D63754-C885-4DC6-962D-C861267B64D4}"/>
              </a:ext>
            </a:extLst>
          </p:cNvPr>
          <p:cNvSpPr>
            <a:spLocks noGrp="1"/>
          </p:cNvSpPr>
          <p:nvPr>
            <p:ph type="dt" sz="half" idx="10"/>
          </p:nvPr>
        </p:nvSpPr>
        <p:spPr/>
        <p:txBody>
          <a:bodyPr/>
          <a:lstStyle/>
          <a:p>
            <a:fld id="{8F8CA68F-747D-436A-B5BB-2EBC3ED499E4}" type="datetime1">
              <a:rPr lang="en-US" smtClean="0"/>
              <a:t>11/21/2023</a:t>
            </a:fld>
            <a:endParaRPr lang="en-US"/>
          </a:p>
        </p:txBody>
      </p:sp>
      <p:sp>
        <p:nvSpPr>
          <p:cNvPr id="5" name="Footer Placeholder 4">
            <a:extLst>
              <a:ext uri="{FF2B5EF4-FFF2-40B4-BE49-F238E27FC236}">
                <a16:creationId xmlns:a16="http://schemas.microsoft.com/office/drawing/2014/main" id="{B6EC9693-03CD-4EBD-A3D7-BE310CD5FD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CBBD01-5E50-4FF1-A1D6-B24B7B75E857}"/>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3775178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EA1D39-AB23-4CEE-BBAA-55B29415D413}"/>
              </a:ext>
            </a:extLst>
          </p:cNvPr>
          <p:cNvSpPr>
            <a:spLocks noGrp="1"/>
          </p:cNvSpPr>
          <p:nvPr>
            <p:ph type="title" orient="vert"/>
          </p:nvPr>
        </p:nvSpPr>
        <p:spPr>
          <a:xfrm>
            <a:off x="8724900" y="578644"/>
            <a:ext cx="1912144" cy="527208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CC20688-FA9B-4ABD-9E9E-C7EADE949A9D}"/>
              </a:ext>
            </a:extLst>
          </p:cNvPr>
          <p:cNvSpPr>
            <a:spLocks noGrp="1"/>
          </p:cNvSpPr>
          <p:nvPr>
            <p:ph type="body" orient="vert" idx="1"/>
          </p:nvPr>
        </p:nvSpPr>
        <p:spPr>
          <a:xfrm>
            <a:off x="628652" y="578643"/>
            <a:ext cx="7943848" cy="52720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16B1A6B-AE19-4BD4-AE49-43E78CC0B058}"/>
              </a:ext>
            </a:extLst>
          </p:cNvPr>
          <p:cNvSpPr>
            <a:spLocks noGrp="1"/>
          </p:cNvSpPr>
          <p:nvPr>
            <p:ph type="dt" sz="half" idx="10"/>
          </p:nvPr>
        </p:nvSpPr>
        <p:spPr/>
        <p:txBody>
          <a:bodyPr/>
          <a:lstStyle/>
          <a:p>
            <a:fld id="{6DD8DC11-9E39-40A0-B3DC-E3F2AD04A616}" type="datetime1">
              <a:rPr lang="en-US" smtClean="0"/>
              <a:t>11/21/2023</a:t>
            </a:fld>
            <a:endParaRPr lang="en-US"/>
          </a:p>
        </p:txBody>
      </p:sp>
      <p:sp>
        <p:nvSpPr>
          <p:cNvPr id="5" name="Footer Placeholder 4">
            <a:extLst>
              <a:ext uri="{FF2B5EF4-FFF2-40B4-BE49-F238E27FC236}">
                <a16:creationId xmlns:a16="http://schemas.microsoft.com/office/drawing/2014/main" id="{F6862144-27EE-4CE0-B167-F5DBA41B38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8A40B2-EFB0-47EA-878B-6405E1DC189B}"/>
              </a:ext>
            </a:extLst>
          </p:cNvPr>
          <p:cNvSpPr>
            <a:spLocks noGrp="1"/>
          </p:cNvSpPr>
          <p:nvPr>
            <p:ph type="sldNum" sz="quarter" idx="12"/>
          </p:nvPr>
        </p:nvSpPr>
        <p:spPr/>
        <p:txBody>
          <a:bodyPr/>
          <a:lstStyle/>
          <a:p>
            <a:fld id="{81D2C36F-4504-47C0-B82F-A167342A2754}" type="slidenum">
              <a:rPr lang="en-US" smtClean="0"/>
              <a:t>‹#›</a:t>
            </a:fld>
            <a:endParaRPr lang="en-US"/>
          </a:p>
        </p:txBody>
      </p:sp>
    </p:spTree>
    <p:extLst>
      <p:ext uri="{BB962C8B-B14F-4D97-AF65-F5344CB8AC3E}">
        <p14:creationId xmlns:p14="http://schemas.microsoft.com/office/powerpoint/2010/main" val="1478312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FBA68A5-A7C7-4D91-AB95-6E0B6FFD8743}"/>
              </a:ext>
            </a:extLst>
          </p:cNvPr>
          <p:cNvSpPr/>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1F93EBF-655A-4373-ADBE-9606BFA94B8E}"/>
              </a:ext>
            </a:extLst>
          </p:cNvPr>
          <p:cNvSpPr>
            <a:spLocks noGrp="1"/>
          </p:cNvSpPr>
          <p:nvPr>
            <p:ph type="title"/>
          </p:nvPr>
        </p:nvSpPr>
        <p:spPr>
          <a:xfrm>
            <a:off x="838200" y="525439"/>
            <a:ext cx="9485160" cy="128288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AAF2994-4D2E-43BB-9D9B-117ED94ABDE7}"/>
              </a:ext>
            </a:extLst>
          </p:cNvPr>
          <p:cNvSpPr>
            <a:spLocks noGrp="1"/>
          </p:cNvSpPr>
          <p:nvPr>
            <p:ph type="body" idx="1"/>
          </p:nvPr>
        </p:nvSpPr>
        <p:spPr>
          <a:xfrm>
            <a:off x="838200" y="2091757"/>
            <a:ext cx="9485163" cy="37064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BF28926-9DF1-4A3E-8B81-2191D6F75EF9}"/>
              </a:ext>
            </a:extLst>
          </p:cNvPr>
          <p:cNvSpPr>
            <a:spLocks noGrp="1"/>
          </p:cNvSpPr>
          <p:nvPr>
            <p:ph type="dt" sz="half" idx="2"/>
          </p:nvPr>
        </p:nvSpPr>
        <p:spPr>
          <a:xfrm>
            <a:off x="628652" y="6140304"/>
            <a:ext cx="3154896" cy="287075"/>
          </a:xfrm>
          <a:prstGeom prst="rect">
            <a:avLst/>
          </a:prstGeom>
        </p:spPr>
        <p:txBody>
          <a:bodyPr vert="horz" lIns="91440" tIns="45720" rIns="91440" bIns="45720" rtlCol="0" anchor="ctr"/>
          <a:lstStyle>
            <a:lvl1pPr algn="l">
              <a:defRPr sz="1000" cap="all" spc="300" baseline="0">
                <a:solidFill>
                  <a:schemeClr val="accent1"/>
                </a:solidFill>
              </a:defRPr>
            </a:lvl1pPr>
          </a:lstStyle>
          <a:p>
            <a:fld id="{CFBEA57F-793F-4683-BD8A-741FD4B89154}" type="datetime1">
              <a:rPr lang="en-US" smtClean="0"/>
              <a:t>11/21/2023</a:t>
            </a:fld>
            <a:endParaRPr lang="en-US" dirty="0"/>
          </a:p>
        </p:txBody>
      </p:sp>
      <p:sp>
        <p:nvSpPr>
          <p:cNvPr id="5" name="Footer Placeholder 4">
            <a:extLst>
              <a:ext uri="{FF2B5EF4-FFF2-40B4-BE49-F238E27FC236}">
                <a16:creationId xmlns:a16="http://schemas.microsoft.com/office/drawing/2014/main" id="{7D01BD4F-CE83-48A3-9683-19CF03C0A586}"/>
              </a:ext>
            </a:extLst>
          </p:cNvPr>
          <p:cNvSpPr>
            <a:spLocks noGrp="1"/>
          </p:cNvSpPr>
          <p:nvPr>
            <p:ph type="ftr" sz="quarter" idx="3"/>
          </p:nvPr>
        </p:nvSpPr>
        <p:spPr>
          <a:xfrm rot="5400000">
            <a:off x="9233562" y="2578525"/>
            <a:ext cx="4114800" cy="365125"/>
          </a:xfrm>
          <a:prstGeom prst="rect">
            <a:avLst/>
          </a:prstGeom>
        </p:spPr>
        <p:txBody>
          <a:bodyPr vert="horz" lIns="91440" tIns="45720" rIns="91440" bIns="45720" rtlCol="0" anchor="ctr"/>
          <a:lstStyle>
            <a:lvl1pPr algn="l">
              <a:defRPr sz="1050" b="1" cap="all" spc="300" baseline="0">
                <a:solidFill>
                  <a:schemeClr val="accent1"/>
                </a:solidFill>
              </a:defRPr>
            </a:lvl1pPr>
          </a:lstStyle>
          <a:p>
            <a:endParaRPr lang="en-US" dirty="0"/>
          </a:p>
        </p:txBody>
      </p:sp>
      <p:sp>
        <p:nvSpPr>
          <p:cNvPr id="6" name="Slide Number Placeholder 5">
            <a:extLst>
              <a:ext uri="{FF2B5EF4-FFF2-40B4-BE49-F238E27FC236}">
                <a16:creationId xmlns:a16="http://schemas.microsoft.com/office/drawing/2014/main" id="{3AB94939-09B3-4A6E-88F8-4D923A56D479}"/>
              </a:ext>
            </a:extLst>
          </p:cNvPr>
          <p:cNvSpPr>
            <a:spLocks noGrp="1"/>
          </p:cNvSpPr>
          <p:nvPr>
            <p:ph type="sldNum" sz="quarter" idx="4"/>
          </p:nvPr>
        </p:nvSpPr>
        <p:spPr>
          <a:xfrm>
            <a:off x="10821701" y="5672706"/>
            <a:ext cx="951908" cy="754673"/>
          </a:xfrm>
          <a:prstGeom prst="rect">
            <a:avLst/>
          </a:prstGeom>
        </p:spPr>
        <p:txBody>
          <a:bodyPr vert="horz" lIns="91440" tIns="45720" rIns="91440" bIns="45720" rtlCol="0" anchor="ctr"/>
          <a:lstStyle>
            <a:lvl1pPr algn="ctr">
              <a:defRPr sz="3600" b="1">
                <a:solidFill>
                  <a:schemeClr val="accent1"/>
                </a:solidFill>
              </a:defRPr>
            </a:lvl1pPr>
          </a:lstStyle>
          <a:p>
            <a:fld id="{81D2C36F-4504-47C0-B82F-A167342A2754}" type="slidenum">
              <a:rPr lang="en-US" smtClean="0"/>
              <a:t>‹#›</a:t>
            </a:fld>
            <a:endParaRPr lang="en-US" dirty="0"/>
          </a:p>
        </p:txBody>
      </p:sp>
      <p:sp>
        <p:nvSpPr>
          <p:cNvPr id="15" name="Rectangle 14">
            <a:extLst>
              <a:ext uri="{FF2B5EF4-FFF2-40B4-BE49-F238E27FC236}">
                <a16:creationId xmlns:a16="http://schemas.microsoft.com/office/drawing/2014/main" id="{DA4051E3-92B2-42FC-BB3D-372E4A614439}"/>
              </a:ext>
            </a:extLst>
          </p:cNvPr>
          <p:cNvSpPr/>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3C425084-C97A-4C25-AE47-DDECF2DD3ABC}"/>
              </a:ext>
            </a:extLst>
          </p:cNvPr>
          <p:cNvCxnSpPr>
            <a:cxnSpLocks/>
          </p:cNvCxnSpPr>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6A478A1-0B34-4F2B-88FA-CF47551E5DF9}"/>
              </a:ext>
            </a:extLst>
          </p:cNvPr>
          <p:cNvCxnSpPr>
            <a:cxnSpLocks/>
          </p:cNvCxnSpPr>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501439"/>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hdr="0"/>
  <p:txStyles>
    <p:titleStyle>
      <a:lvl1pPr algn="l" defTabSz="9144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228600" indent="-228600" algn="l" defTabSz="914400" rtl="0" eaLnBrk="1" latinLnBrk="0" hangingPunct="1">
        <a:lnSpc>
          <a:spcPct val="140000"/>
        </a:lnSpc>
        <a:spcBef>
          <a:spcPts val="1000"/>
        </a:spcBef>
        <a:buFont typeface="Arial" panose="020B0604020202020204" pitchFamily="34" charset="0"/>
        <a:buChar char="•"/>
        <a:defRPr sz="1800" kern="1200">
          <a:solidFill>
            <a:schemeClr val="accent1"/>
          </a:solidFill>
          <a:latin typeface="+mn-lt"/>
          <a:ea typeface="+mn-ea"/>
          <a:cs typeface="+mn-cs"/>
        </a:defRPr>
      </a:lvl1pPr>
      <a:lvl2pPr marL="685800" indent="-228600" algn="l" defTabSz="914400" rtl="0" eaLnBrk="1" latinLnBrk="0" hangingPunct="1">
        <a:lnSpc>
          <a:spcPct val="140000"/>
        </a:lnSpc>
        <a:spcBef>
          <a:spcPts val="500"/>
        </a:spcBef>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40000"/>
        </a:lnSpc>
        <a:spcBef>
          <a:spcPts val="500"/>
        </a:spcBef>
        <a:buFont typeface="Arial" panose="020B0604020202020204" pitchFamily="34" charset="0"/>
        <a:buChar char="•"/>
        <a:defRPr sz="1400" kern="1200">
          <a:solidFill>
            <a:schemeClr val="accent1"/>
          </a:solidFill>
          <a:latin typeface="+mn-lt"/>
          <a:ea typeface="+mn-ea"/>
          <a:cs typeface="+mn-cs"/>
        </a:defRPr>
      </a:lvl3pPr>
      <a:lvl4pPr marL="1600200" indent="-228600" algn="l" defTabSz="914400" rtl="0" eaLnBrk="1" latinLnBrk="0" hangingPunct="1">
        <a:lnSpc>
          <a:spcPct val="140000"/>
        </a:lnSpc>
        <a:spcBef>
          <a:spcPts val="500"/>
        </a:spcBef>
        <a:buFont typeface="Arial" panose="020B0604020202020204" pitchFamily="34" charset="0"/>
        <a:buChar char="•"/>
        <a:defRPr sz="1200" kern="1200">
          <a:solidFill>
            <a:schemeClr val="accent1"/>
          </a:solidFill>
          <a:latin typeface="+mn-lt"/>
          <a:ea typeface="+mn-ea"/>
          <a:cs typeface="+mn-cs"/>
        </a:defRPr>
      </a:lvl4pPr>
      <a:lvl5pPr marL="2057400" indent="-228600" algn="l" defTabSz="914400" rtl="0" eaLnBrk="1" latinLnBrk="0" hangingPunct="1">
        <a:lnSpc>
          <a:spcPct val="140000"/>
        </a:lnSpc>
        <a:spcBef>
          <a:spcPts val="500"/>
        </a:spcBef>
        <a:buFont typeface="Arial" panose="020B0604020202020204" pitchFamily="34" charset="0"/>
        <a:buChar char="•"/>
        <a:defRPr sz="12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7468962-6189-43AD-BB02-A6F88AD0E5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BF2E68D-E9CA-4A00-AE2B-17BCDFABC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eaf on test tubes">
            <a:extLst>
              <a:ext uri="{FF2B5EF4-FFF2-40B4-BE49-F238E27FC236}">
                <a16:creationId xmlns:a16="http://schemas.microsoft.com/office/drawing/2014/main" id="{DE1CE4F4-4D6C-2B2B-167D-6F1C803EF944}"/>
              </a:ext>
            </a:extLst>
          </p:cNvPr>
          <p:cNvPicPr>
            <a:picLocks noChangeAspect="1"/>
          </p:cNvPicPr>
          <p:nvPr/>
        </p:nvPicPr>
        <p:blipFill rotWithShape="1">
          <a:blip r:embed="rId2">
            <a:alphaModFix amt="30000"/>
          </a:blip>
          <a:srcRect r="-2" b="15726"/>
          <a:stretch/>
        </p:blipFill>
        <p:spPr>
          <a:xfrm>
            <a:off x="20" y="-4069"/>
            <a:ext cx="12191980" cy="6858000"/>
          </a:xfrm>
          <a:prstGeom prst="rect">
            <a:avLst/>
          </a:prstGeom>
        </p:spPr>
      </p:pic>
      <p:sp>
        <p:nvSpPr>
          <p:cNvPr id="2" name="Title 1"/>
          <p:cNvSpPr>
            <a:spLocks noGrp="1"/>
          </p:cNvSpPr>
          <p:nvPr>
            <p:ph type="ctrTitle"/>
          </p:nvPr>
        </p:nvSpPr>
        <p:spPr>
          <a:xfrm>
            <a:off x="888693" y="838200"/>
            <a:ext cx="7941155" cy="3531847"/>
          </a:xfrm>
        </p:spPr>
        <p:txBody>
          <a:bodyPr anchor="t">
            <a:normAutofit/>
          </a:bodyPr>
          <a:lstStyle/>
          <a:p>
            <a:r>
              <a:rPr lang="en-US" dirty="0">
                <a:cs typeface="Calibri Light"/>
              </a:rPr>
              <a:t>ECO COUNCIL </a:t>
            </a:r>
          </a:p>
        </p:txBody>
      </p:sp>
      <p:sp>
        <p:nvSpPr>
          <p:cNvPr id="3" name="Subtitle 2"/>
          <p:cNvSpPr>
            <a:spLocks noGrp="1"/>
          </p:cNvSpPr>
          <p:nvPr>
            <p:ph type="subTitle" idx="1"/>
          </p:nvPr>
        </p:nvSpPr>
        <p:spPr>
          <a:xfrm>
            <a:off x="888692" y="5227093"/>
            <a:ext cx="8701087" cy="596761"/>
          </a:xfrm>
        </p:spPr>
        <p:txBody>
          <a:bodyPr>
            <a:normAutofit/>
          </a:bodyPr>
          <a:lstStyle/>
          <a:p>
            <a:r>
              <a:rPr lang="en-US" dirty="0"/>
              <a:t>LITTER HEROES</a:t>
            </a:r>
          </a:p>
        </p:txBody>
      </p:sp>
      <p:sp>
        <p:nvSpPr>
          <p:cNvPr id="13" name="Rectangle 12">
            <a:extLst>
              <a:ext uri="{FF2B5EF4-FFF2-40B4-BE49-F238E27FC236}">
                <a16:creationId xmlns:a16="http://schemas.microsoft.com/office/drawing/2014/main" id="{7E1304CE-399E-4EFB-AC6F-CA3ABE76C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0B346787-55AA-410B-9763-FB4DF19D58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74228F0-C94A-49D1-98AF-F8C229FF09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49911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C5F0E5C-AB75-49D9-8D9B-727A524E40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45B17-784B-8952-53F6-C4F905F6B253}"/>
              </a:ext>
            </a:extLst>
          </p:cNvPr>
          <p:cNvSpPr>
            <a:spLocks noGrp="1"/>
          </p:cNvSpPr>
          <p:nvPr>
            <p:ph type="title"/>
          </p:nvPr>
        </p:nvSpPr>
        <p:spPr/>
        <p:txBody>
          <a:bodyPr/>
          <a:lstStyle/>
          <a:p>
            <a:r>
              <a:rPr lang="en-US" dirty="0"/>
              <a:t>Litter Heroes</a:t>
            </a:r>
          </a:p>
        </p:txBody>
      </p:sp>
      <p:sp>
        <p:nvSpPr>
          <p:cNvPr id="3" name="Content Placeholder 2">
            <a:extLst>
              <a:ext uri="{FF2B5EF4-FFF2-40B4-BE49-F238E27FC236}">
                <a16:creationId xmlns:a16="http://schemas.microsoft.com/office/drawing/2014/main" id="{C6275004-AF22-E775-E77B-5C82892A2E11}"/>
              </a:ext>
            </a:extLst>
          </p:cNvPr>
          <p:cNvSpPr>
            <a:spLocks noGrp="1"/>
          </p:cNvSpPr>
          <p:nvPr>
            <p:ph idx="1"/>
          </p:nvPr>
        </p:nvSpPr>
        <p:spPr/>
        <p:txBody>
          <a:bodyPr vert="horz" lIns="91440" tIns="45720" rIns="91440" bIns="45720" rtlCol="0" anchor="t">
            <a:normAutofit/>
          </a:bodyPr>
          <a:lstStyle/>
          <a:p>
            <a:r>
              <a:rPr lang="en-US" sz="2200" dirty="0"/>
              <a:t>We will now show you a representative story we have made, please listen</a:t>
            </a:r>
          </a:p>
        </p:txBody>
      </p:sp>
      <p:sp>
        <p:nvSpPr>
          <p:cNvPr id="4" name="Date Placeholder 3">
            <a:extLst>
              <a:ext uri="{FF2B5EF4-FFF2-40B4-BE49-F238E27FC236}">
                <a16:creationId xmlns:a16="http://schemas.microsoft.com/office/drawing/2014/main" id="{6F7DC52D-46C8-8421-A4BB-60FCC395960F}"/>
              </a:ext>
            </a:extLst>
          </p:cNvPr>
          <p:cNvSpPr>
            <a:spLocks noGrp="1"/>
          </p:cNvSpPr>
          <p:nvPr>
            <p:ph type="dt" sz="half" idx="10"/>
          </p:nvPr>
        </p:nvSpPr>
        <p:spPr/>
        <p:txBody>
          <a:bodyPr/>
          <a:lstStyle/>
          <a:p>
            <a:fld id="{BE0A88F0-556B-4BB7-8AAB-D63AEB65C662}" type="datetime1">
              <a:rPr lang="en-US" smtClean="0"/>
              <a:t>11/21/2023</a:t>
            </a:fld>
            <a:endParaRPr lang="en-US"/>
          </a:p>
        </p:txBody>
      </p:sp>
      <p:sp>
        <p:nvSpPr>
          <p:cNvPr id="5" name="Footer Placeholder 4">
            <a:extLst>
              <a:ext uri="{FF2B5EF4-FFF2-40B4-BE49-F238E27FC236}">
                <a16:creationId xmlns:a16="http://schemas.microsoft.com/office/drawing/2014/main" id="{D33BBB50-D111-3518-6343-6696796EC0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B7887D-C807-88D8-252E-1A5368CD58C4}"/>
              </a:ext>
            </a:extLst>
          </p:cNvPr>
          <p:cNvSpPr>
            <a:spLocks noGrp="1"/>
          </p:cNvSpPr>
          <p:nvPr>
            <p:ph type="sldNum" sz="quarter" idx="12"/>
          </p:nvPr>
        </p:nvSpPr>
        <p:spPr/>
        <p:txBody>
          <a:bodyPr/>
          <a:lstStyle/>
          <a:p>
            <a:fld id="{81D2C36F-4504-47C0-B82F-A167342A2754}" type="slidenum">
              <a:rPr lang="en-US" smtClean="0"/>
              <a:t>2</a:t>
            </a:fld>
            <a:endParaRPr lang="en-US"/>
          </a:p>
        </p:txBody>
      </p:sp>
    </p:spTree>
    <p:extLst>
      <p:ext uri="{BB962C8B-B14F-4D97-AF65-F5344CB8AC3E}">
        <p14:creationId xmlns:p14="http://schemas.microsoft.com/office/powerpoint/2010/main" val="4021128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C7F5CC56-CBE8-4152-AD5E-982DD286A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77" name="Rectangle 76">
            <a:extLst>
              <a:ext uri="{FF2B5EF4-FFF2-40B4-BE49-F238E27FC236}">
                <a16:creationId xmlns:a16="http://schemas.microsoft.com/office/drawing/2014/main" id="{C15A10B0-4A5A-4CAE-8969-E06810664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EBD1E7E7-A3BF-4AB2-AFBA-5B84E5C97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Straight Connector 80">
            <a:extLst>
              <a:ext uri="{FF2B5EF4-FFF2-40B4-BE49-F238E27FC236}">
                <a16:creationId xmlns:a16="http://schemas.microsoft.com/office/drawing/2014/main" id="{82B090C0-B188-4276-9F50-29C187C528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Rectangle 82">
            <a:extLst>
              <a:ext uri="{FF2B5EF4-FFF2-40B4-BE49-F238E27FC236}">
                <a16:creationId xmlns:a16="http://schemas.microsoft.com/office/drawing/2014/main" id="{313615B0-49A5-4AAD-832E-80829E3952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27342" y="334928"/>
            <a:ext cx="6296913"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1E7C06-B2A5-152C-0FD5-5EEC5A6E5A8C}"/>
              </a:ext>
            </a:extLst>
          </p:cNvPr>
          <p:cNvSpPr>
            <a:spLocks noGrp="1"/>
          </p:cNvSpPr>
          <p:nvPr>
            <p:ph type="title"/>
          </p:nvPr>
        </p:nvSpPr>
        <p:spPr>
          <a:xfrm>
            <a:off x="6044610" y="770864"/>
            <a:ext cx="4444096" cy="1405948"/>
          </a:xfrm>
        </p:spPr>
        <p:txBody>
          <a:bodyPr vert="horz" lIns="91440" tIns="45720" rIns="91440" bIns="45720" rtlCol="0" anchor="t">
            <a:normAutofit/>
          </a:bodyPr>
          <a:lstStyle/>
          <a:p>
            <a:r>
              <a:rPr lang="en-US" sz="4000" dirty="0"/>
              <a:t>Problems of today</a:t>
            </a:r>
          </a:p>
        </p:txBody>
      </p:sp>
      <p:pic>
        <p:nvPicPr>
          <p:cNvPr id="8" name="Content Placeholder 7" descr="Litter warning after hedgehog gets stuck in plastic packet | ITV News  Channel">
            <a:extLst>
              <a:ext uri="{FF2B5EF4-FFF2-40B4-BE49-F238E27FC236}">
                <a16:creationId xmlns:a16="http://schemas.microsoft.com/office/drawing/2014/main" id="{88765A47-B64A-0A24-7B8F-1D3FDF8D7398}"/>
              </a:ext>
            </a:extLst>
          </p:cNvPr>
          <p:cNvPicPr>
            <a:picLocks noGrp="1" noChangeAspect="1"/>
          </p:cNvPicPr>
          <p:nvPr>
            <p:ph idx="1"/>
          </p:nvPr>
        </p:nvPicPr>
        <p:blipFill rotWithShape="1">
          <a:blip r:embed="rId2"/>
          <a:srcRect l="10900" r="4838" b="1"/>
          <a:stretch/>
        </p:blipFill>
        <p:spPr>
          <a:xfrm>
            <a:off x="-1" y="2"/>
            <a:ext cx="5159595" cy="3428999"/>
          </a:xfrm>
          <a:prstGeom prst="rect">
            <a:avLst/>
          </a:prstGeom>
        </p:spPr>
      </p:pic>
      <p:cxnSp>
        <p:nvCxnSpPr>
          <p:cNvPr id="85" name="Straight Connector 84">
            <a:extLst>
              <a:ext uri="{FF2B5EF4-FFF2-40B4-BE49-F238E27FC236}">
                <a16:creationId xmlns:a16="http://schemas.microsoft.com/office/drawing/2014/main" id="{38EC7B57-1316-4A4C-9795-4C01C59080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27342" y="2400300"/>
            <a:ext cx="5221356"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9" name="Picture 8" descr="File:Dead flowers (37059070316).jpg - Wikimedia Commons">
            <a:extLst>
              <a:ext uri="{FF2B5EF4-FFF2-40B4-BE49-F238E27FC236}">
                <a16:creationId xmlns:a16="http://schemas.microsoft.com/office/drawing/2014/main" id="{0C440DD4-2E5F-6622-9D4A-FEA7010313CC}"/>
              </a:ext>
            </a:extLst>
          </p:cNvPr>
          <p:cNvPicPr>
            <a:picLocks noChangeAspect="1"/>
          </p:cNvPicPr>
          <p:nvPr/>
        </p:nvPicPr>
        <p:blipFill rotWithShape="1">
          <a:blip r:embed="rId3"/>
          <a:srcRect l="4307" r="12487"/>
          <a:stretch/>
        </p:blipFill>
        <p:spPr>
          <a:xfrm>
            <a:off x="-1" y="3428999"/>
            <a:ext cx="5159595" cy="3429000"/>
          </a:xfrm>
          <a:prstGeom prst="rect">
            <a:avLst/>
          </a:prstGeom>
        </p:spPr>
      </p:pic>
      <p:sp>
        <p:nvSpPr>
          <p:cNvPr id="7" name="Content Placeholder 6">
            <a:extLst>
              <a:ext uri="{FF2B5EF4-FFF2-40B4-BE49-F238E27FC236}">
                <a16:creationId xmlns:a16="http://schemas.microsoft.com/office/drawing/2014/main" id="{0296463B-0957-FECF-F850-1810F1678B78}"/>
              </a:ext>
            </a:extLst>
          </p:cNvPr>
          <p:cNvSpPr>
            <a:spLocks noGrp="1"/>
          </p:cNvSpPr>
          <p:nvPr>
            <p:ph type="body" sz="half" idx="2"/>
          </p:nvPr>
        </p:nvSpPr>
        <p:spPr>
          <a:xfrm>
            <a:off x="5518355" y="2405217"/>
            <a:ext cx="5226681" cy="3267489"/>
          </a:xfrm>
        </p:spPr>
        <p:txBody>
          <a:bodyPr vert="horz" lIns="91440" tIns="45720" rIns="91440" bIns="45720" rtlCol="0" anchor="t">
            <a:noAutofit/>
          </a:bodyPr>
          <a:lstStyle/>
          <a:p>
            <a:pPr indent="-228600">
              <a:lnSpc>
                <a:spcPct val="130000"/>
              </a:lnSpc>
              <a:buFont typeface="Arial" panose="020B0604020202020204" pitchFamily="34" charset="0"/>
              <a:buChar char="•"/>
            </a:pPr>
            <a:r>
              <a:rPr lang="en-US" sz="1800" dirty="0"/>
              <a:t>Here we have two pictures of what happens when we litter. animals such as birds, hedgehogs, and rabbits as they can get stuck in packets of crisp, plastic bags and fizzy drink holders could hurt them. So, we've decided to add faces to our bins to show what ones are Recyling and General waste we thought this can help children to put recyclable wrappers in the right bin.</a:t>
            </a:r>
          </a:p>
          <a:p>
            <a:pPr indent="-228600">
              <a:lnSpc>
                <a:spcPct val="130000"/>
              </a:lnSpc>
              <a:buFont typeface="Arial" panose="020B0604020202020204" pitchFamily="34" charset="0"/>
              <a:buChar char="•"/>
            </a:pPr>
            <a:r>
              <a:rPr lang="en-US" sz="1800" dirty="0"/>
              <a:t>We can also help the planet and all the beautiful plants be healthy by not littering and to keep watering them at least twice a week.</a:t>
            </a:r>
          </a:p>
        </p:txBody>
      </p:sp>
      <p:sp>
        <p:nvSpPr>
          <p:cNvPr id="5" name="Footer Placeholder 4">
            <a:extLst>
              <a:ext uri="{FF2B5EF4-FFF2-40B4-BE49-F238E27FC236}">
                <a16:creationId xmlns:a16="http://schemas.microsoft.com/office/drawing/2014/main" id="{6AF00019-9036-C13B-31DF-5097422CCCD5}"/>
              </a:ext>
            </a:extLst>
          </p:cNvPr>
          <p:cNvSpPr>
            <a:spLocks noGrp="1"/>
          </p:cNvSpPr>
          <p:nvPr>
            <p:ph type="ftr" sz="quarter" idx="11"/>
          </p:nvPr>
        </p:nvSpPr>
        <p:spPr>
          <a:xfrm rot="5400000">
            <a:off x="9233562" y="2578525"/>
            <a:ext cx="4114800" cy="365125"/>
          </a:xfrm>
        </p:spPr>
        <p:txBody>
          <a:bodyPr vert="horz" lIns="91440" tIns="45720" rIns="91440" bIns="45720" rtlCol="0" anchor="ctr">
            <a:normAutofit/>
          </a:bodyPr>
          <a:lstStyle/>
          <a:p>
            <a:endParaRPr lang="en-US" sz="1050" b="1" kern="1200" cap="all" spc="300" baseline="0">
              <a:solidFill>
                <a:schemeClr val="accent1"/>
              </a:solidFill>
              <a:latin typeface="+mn-lt"/>
              <a:ea typeface="+mn-ea"/>
              <a:cs typeface="+mn-cs"/>
            </a:endParaRPr>
          </a:p>
        </p:txBody>
      </p:sp>
      <p:cxnSp>
        <p:nvCxnSpPr>
          <p:cNvPr id="87" name="Straight Connector 86">
            <a:extLst>
              <a:ext uri="{FF2B5EF4-FFF2-40B4-BE49-F238E27FC236}">
                <a16:creationId xmlns:a16="http://schemas.microsoft.com/office/drawing/2014/main" id="{5A3CF62C-29BB-4C16-AEDF-8274C80E81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27342" y="6047437"/>
            <a:ext cx="5221356"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61A31226-AF54-A97E-B49A-10C8F2B5957D}"/>
              </a:ext>
            </a:extLst>
          </p:cNvPr>
          <p:cNvSpPr>
            <a:spLocks noGrp="1"/>
          </p:cNvSpPr>
          <p:nvPr>
            <p:ph type="dt" sz="half" idx="10"/>
          </p:nvPr>
        </p:nvSpPr>
        <p:spPr>
          <a:xfrm>
            <a:off x="5821328" y="6140304"/>
            <a:ext cx="3998013" cy="287075"/>
          </a:xfrm>
        </p:spPr>
        <p:txBody>
          <a:bodyPr vert="horz" lIns="91440" tIns="45720" rIns="91440" bIns="45720" rtlCol="0" anchor="ctr">
            <a:normAutofit/>
          </a:bodyPr>
          <a:lstStyle/>
          <a:p>
            <a:pPr>
              <a:spcAft>
                <a:spcPts val="600"/>
              </a:spcAft>
            </a:pPr>
            <a:fld id="{BE0A88F0-556B-4BB7-8AAB-D63AEB65C662}" type="datetime1">
              <a:rPr lang="en-US" smtClean="0"/>
              <a:pPr>
                <a:spcAft>
                  <a:spcPts val="600"/>
                </a:spcAft>
              </a:pPr>
              <a:t>11/21/2023</a:t>
            </a:fld>
            <a:endParaRPr lang="en-US"/>
          </a:p>
        </p:txBody>
      </p:sp>
      <p:sp>
        <p:nvSpPr>
          <p:cNvPr id="6" name="Slide Number Placeholder 5">
            <a:extLst>
              <a:ext uri="{FF2B5EF4-FFF2-40B4-BE49-F238E27FC236}">
                <a16:creationId xmlns:a16="http://schemas.microsoft.com/office/drawing/2014/main" id="{BD82599D-7EB9-1C53-DD67-7CF50EB01139}"/>
              </a:ext>
            </a:extLst>
          </p:cNvPr>
          <p:cNvSpPr>
            <a:spLocks noGrp="1"/>
          </p:cNvSpPr>
          <p:nvPr>
            <p:ph type="sldNum" sz="quarter" idx="12"/>
          </p:nvPr>
        </p:nvSpPr>
        <p:spPr>
          <a:xfrm>
            <a:off x="10821701" y="5672706"/>
            <a:ext cx="951908" cy="754673"/>
          </a:xfrm>
        </p:spPr>
        <p:txBody>
          <a:bodyPr vert="horz" lIns="91440" tIns="45720" rIns="91440" bIns="45720" rtlCol="0" anchor="ctr">
            <a:normAutofit/>
          </a:bodyPr>
          <a:lstStyle/>
          <a:p>
            <a:pPr>
              <a:spcAft>
                <a:spcPts val="600"/>
              </a:spcAft>
            </a:pPr>
            <a:fld id="{81D2C36F-4504-47C0-B82F-A167342A2754}" type="slidenum">
              <a:rPr lang="en-US" smtClean="0"/>
              <a:pPr>
                <a:spcAft>
                  <a:spcPts val="600"/>
                </a:spcAft>
              </a:pPr>
              <a:t>3</a:t>
            </a:fld>
            <a:endParaRPr lang="en-US"/>
          </a:p>
        </p:txBody>
      </p:sp>
    </p:spTree>
    <p:extLst>
      <p:ext uri="{BB962C8B-B14F-4D97-AF65-F5344CB8AC3E}">
        <p14:creationId xmlns:p14="http://schemas.microsoft.com/office/powerpoint/2010/main" val="1125365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 name="Rectangle 107">
            <a:extLst>
              <a:ext uri="{FF2B5EF4-FFF2-40B4-BE49-F238E27FC236}">
                <a16:creationId xmlns:a16="http://schemas.microsoft.com/office/drawing/2014/main" id="{C15A10B0-4A5A-4CAE-8969-E06810664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a16="http://schemas.microsoft.com/office/drawing/2014/main" id="{EBD1E7E7-A3BF-4AB2-AFBA-5B84E5C97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2" name="Straight Connector 111">
            <a:extLst>
              <a:ext uri="{FF2B5EF4-FFF2-40B4-BE49-F238E27FC236}">
                <a16:creationId xmlns:a16="http://schemas.microsoft.com/office/drawing/2014/main" id="{82B090C0-B188-4276-9F50-29C187C528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4" name="Rectangle 113">
            <a:extLst>
              <a:ext uri="{FF2B5EF4-FFF2-40B4-BE49-F238E27FC236}">
                <a16:creationId xmlns:a16="http://schemas.microsoft.com/office/drawing/2014/main" id="{313615B0-49A5-4AAD-832E-80829E3952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27342" y="334928"/>
            <a:ext cx="6296913"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5BA184-4B43-B83D-10E2-FD781D2019F7}"/>
              </a:ext>
            </a:extLst>
          </p:cNvPr>
          <p:cNvSpPr>
            <a:spLocks noGrp="1"/>
          </p:cNvSpPr>
          <p:nvPr>
            <p:ph type="title"/>
          </p:nvPr>
        </p:nvSpPr>
        <p:spPr>
          <a:xfrm>
            <a:off x="6044610" y="770864"/>
            <a:ext cx="4444096" cy="1405948"/>
          </a:xfrm>
        </p:spPr>
        <p:txBody>
          <a:bodyPr vert="horz" lIns="91440" tIns="45720" rIns="91440" bIns="45720" rtlCol="0" anchor="t">
            <a:normAutofit/>
          </a:bodyPr>
          <a:lstStyle/>
          <a:p>
            <a:r>
              <a:rPr lang="en-US" sz="3100"/>
              <a:t>Look first before throwing wrappers away</a:t>
            </a:r>
          </a:p>
        </p:txBody>
      </p:sp>
      <p:pic>
        <p:nvPicPr>
          <p:cNvPr id="8" name="Picture 7" descr="A green recycle sign with a heart and a white circle&#10;&#10;Description automatically generated">
            <a:extLst>
              <a:ext uri="{FF2B5EF4-FFF2-40B4-BE49-F238E27FC236}">
                <a16:creationId xmlns:a16="http://schemas.microsoft.com/office/drawing/2014/main" id="{188E7D13-8DBB-3ACA-8C61-94B96D9E6EFD}"/>
              </a:ext>
            </a:extLst>
          </p:cNvPr>
          <p:cNvPicPr>
            <a:picLocks noChangeAspect="1"/>
          </p:cNvPicPr>
          <p:nvPr/>
        </p:nvPicPr>
        <p:blipFill rotWithShape="1">
          <a:blip r:embed="rId2"/>
          <a:srcRect t="16781" r="2" b="16762"/>
          <a:stretch/>
        </p:blipFill>
        <p:spPr>
          <a:xfrm>
            <a:off x="-1" y="2"/>
            <a:ext cx="5159595" cy="3428999"/>
          </a:xfrm>
          <a:prstGeom prst="rect">
            <a:avLst/>
          </a:prstGeom>
        </p:spPr>
      </p:pic>
      <p:cxnSp>
        <p:nvCxnSpPr>
          <p:cNvPr id="116" name="Straight Connector 115">
            <a:extLst>
              <a:ext uri="{FF2B5EF4-FFF2-40B4-BE49-F238E27FC236}">
                <a16:creationId xmlns:a16="http://schemas.microsoft.com/office/drawing/2014/main" id="{38EC7B57-1316-4A4C-9795-4C01C59080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27342" y="2400300"/>
            <a:ext cx="5221356"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0" name="Picture 9" descr="FEATURE: Taking out the trash – how engineers could tackle the landfill  problem">
            <a:extLst>
              <a:ext uri="{FF2B5EF4-FFF2-40B4-BE49-F238E27FC236}">
                <a16:creationId xmlns:a16="http://schemas.microsoft.com/office/drawing/2014/main" id="{D05393A5-67AC-35D6-DD14-A3A89E7909FD}"/>
              </a:ext>
            </a:extLst>
          </p:cNvPr>
          <p:cNvPicPr>
            <a:picLocks noChangeAspect="1"/>
          </p:cNvPicPr>
          <p:nvPr/>
        </p:nvPicPr>
        <p:blipFill rotWithShape="1">
          <a:blip r:embed="rId3"/>
          <a:srcRect l="4516" r="11222" b="1"/>
          <a:stretch/>
        </p:blipFill>
        <p:spPr>
          <a:xfrm>
            <a:off x="-1" y="3428999"/>
            <a:ext cx="5159595" cy="3429000"/>
          </a:xfrm>
          <a:prstGeom prst="rect">
            <a:avLst/>
          </a:prstGeom>
        </p:spPr>
      </p:pic>
      <p:sp>
        <p:nvSpPr>
          <p:cNvPr id="3" name="Content Placeholder 2">
            <a:extLst>
              <a:ext uri="{FF2B5EF4-FFF2-40B4-BE49-F238E27FC236}">
                <a16:creationId xmlns:a16="http://schemas.microsoft.com/office/drawing/2014/main" id="{3FB4C051-F361-500F-A719-25C4F48FDC29}"/>
              </a:ext>
            </a:extLst>
          </p:cNvPr>
          <p:cNvSpPr>
            <a:spLocks noGrp="1"/>
          </p:cNvSpPr>
          <p:nvPr>
            <p:ph idx="1"/>
          </p:nvPr>
        </p:nvSpPr>
        <p:spPr>
          <a:xfrm>
            <a:off x="6096000" y="2933700"/>
            <a:ext cx="4206585" cy="2739006"/>
          </a:xfrm>
        </p:spPr>
        <p:txBody>
          <a:bodyPr vert="horz" lIns="91440" tIns="45720" rIns="91440" bIns="45720" rtlCol="0">
            <a:normAutofit/>
          </a:bodyPr>
          <a:lstStyle/>
          <a:p>
            <a:pPr marL="0" indent="0">
              <a:lnSpc>
                <a:spcPct val="130000"/>
              </a:lnSpc>
              <a:buNone/>
            </a:pPr>
            <a:r>
              <a:rPr lang="en-US"/>
              <a:t>Look for these symbols on your wrappers to throw them in the right bin. These symbols mean recyclable so you can put them in a recycling bin.</a:t>
            </a:r>
          </a:p>
          <a:p>
            <a:pPr marL="0" indent="0">
              <a:lnSpc>
                <a:spcPct val="130000"/>
              </a:lnSpc>
              <a:buNone/>
            </a:pPr>
            <a:r>
              <a:rPr lang="en-US"/>
              <a:t>The bottom picture shows what happens to your waste when you put it in the wrong bin. It goes to places like landfills.</a:t>
            </a:r>
          </a:p>
          <a:p>
            <a:pPr marL="0" indent="0">
              <a:lnSpc>
                <a:spcPct val="130000"/>
              </a:lnSpc>
              <a:buNone/>
            </a:pPr>
            <a:endParaRPr lang="en-US"/>
          </a:p>
          <a:p>
            <a:pPr marL="0" indent="0">
              <a:lnSpc>
                <a:spcPct val="130000"/>
              </a:lnSpc>
              <a:buNone/>
            </a:pPr>
            <a:endParaRPr lang="en-US"/>
          </a:p>
          <a:p>
            <a:pPr marL="0" indent="0">
              <a:lnSpc>
                <a:spcPct val="130000"/>
              </a:lnSpc>
              <a:buNone/>
            </a:pPr>
            <a:endParaRPr lang="en-US"/>
          </a:p>
          <a:p>
            <a:pPr marL="0" indent="0">
              <a:lnSpc>
                <a:spcPct val="130000"/>
              </a:lnSpc>
              <a:buNone/>
            </a:pPr>
            <a:endParaRPr lang="en-US"/>
          </a:p>
        </p:txBody>
      </p:sp>
      <p:sp>
        <p:nvSpPr>
          <p:cNvPr id="5" name="Footer Placeholder 4">
            <a:extLst>
              <a:ext uri="{FF2B5EF4-FFF2-40B4-BE49-F238E27FC236}">
                <a16:creationId xmlns:a16="http://schemas.microsoft.com/office/drawing/2014/main" id="{16B6A249-4254-1CCF-051A-42AEBD3B92E6}"/>
              </a:ext>
            </a:extLst>
          </p:cNvPr>
          <p:cNvSpPr>
            <a:spLocks noGrp="1"/>
          </p:cNvSpPr>
          <p:nvPr>
            <p:ph type="ftr" sz="quarter" idx="11"/>
          </p:nvPr>
        </p:nvSpPr>
        <p:spPr>
          <a:xfrm rot="5400000">
            <a:off x="9233562" y="2578525"/>
            <a:ext cx="4114800" cy="365125"/>
          </a:xfrm>
        </p:spPr>
        <p:txBody>
          <a:bodyPr vert="horz" lIns="91440" tIns="45720" rIns="91440" bIns="45720" rtlCol="0">
            <a:normAutofit/>
          </a:bodyPr>
          <a:lstStyle/>
          <a:p>
            <a:endParaRPr lang="en-US" b="1" kern="1200" cap="all" spc="300" baseline="0">
              <a:latin typeface="+mn-lt"/>
              <a:ea typeface="+mn-ea"/>
              <a:cs typeface="+mn-cs"/>
            </a:endParaRPr>
          </a:p>
        </p:txBody>
      </p:sp>
      <p:cxnSp>
        <p:nvCxnSpPr>
          <p:cNvPr id="118" name="Straight Connector 117">
            <a:extLst>
              <a:ext uri="{FF2B5EF4-FFF2-40B4-BE49-F238E27FC236}">
                <a16:creationId xmlns:a16="http://schemas.microsoft.com/office/drawing/2014/main" id="{5A3CF62C-29BB-4C16-AEDF-8274C80E81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27342" y="6047437"/>
            <a:ext cx="5221356"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61633C43-0089-165C-4F15-E24077EEFB28}"/>
              </a:ext>
            </a:extLst>
          </p:cNvPr>
          <p:cNvSpPr>
            <a:spLocks noGrp="1"/>
          </p:cNvSpPr>
          <p:nvPr>
            <p:ph type="dt" sz="half" idx="10"/>
          </p:nvPr>
        </p:nvSpPr>
        <p:spPr>
          <a:xfrm>
            <a:off x="5821328" y="6140304"/>
            <a:ext cx="3998013" cy="287075"/>
          </a:xfrm>
        </p:spPr>
        <p:txBody>
          <a:bodyPr vert="horz" lIns="91440" tIns="45720" rIns="91440" bIns="45720" rtlCol="0">
            <a:normAutofit/>
          </a:bodyPr>
          <a:lstStyle/>
          <a:p>
            <a:pPr>
              <a:spcAft>
                <a:spcPts val="600"/>
              </a:spcAft>
            </a:pPr>
            <a:fld id="{BE0A88F0-556B-4BB7-8AAB-D63AEB65C662}" type="datetime1">
              <a:rPr lang="en-US" smtClean="0"/>
              <a:pPr>
                <a:spcAft>
                  <a:spcPts val="600"/>
                </a:spcAft>
              </a:pPr>
              <a:t>11/21/2023</a:t>
            </a:fld>
            <a:endParaRPr lang="en-US"/>
          </a:p>
        </p:txBody>
      </p:sp>
      <p:sp>
        <p:nvSpPr>
          <p:cNvPr id="6" name="Slide Number Placeholder 5">
            <a:extLst>
              <a:ext uri="{FF2B5EF4-FFF2-40B4-BE49-F238E27FC236}">
                <a16:creationId xmlns:a16="http://schemas.microsoft.com/office/drawing/2014/main" id="{9820506B-EAFF-1E23-6344-2F0F639917CA}"/>
              </a:ext>
            </a:extLst>
          </p:cNvPr>
          <p:cNvSpPr>
            <a:spLocks noGrp="1"/>
          </p:cNvSpPr>
          <p:nvPr>
            <p:ph type="sldNum" sz="quarter" idx="12"/>
          </p:nvPr>
        </p:nvSpPr>
        <p:spPr>
          <a:xfrm>
            <a:off x="10821701" y="5672706"/>
            <a:ext cx="951908" cy="754673"/>
          </a:xfrm>
        </p:spPr>
        <p:txBody>
          <a:bodyPr vert="horz" lIns="91440" tIns="45720" rIns="91440" bIns="45720" rtlCol="0">
            <a:normAutofit/>
          </a:bodyPr>
          <a:lstStyle/>
          <a:p>
            <a:pPr>
              <a:spcAft>
                <a:spcPts val="600"/>
              </a:spcAft>
            </a:pPr>
            <a:fld id="{81D2C36F-4504-47C0-B82F-A167342A2754}" type="slidenum">
              <a:rPr lang="en-US" smtClean="0"/>
              <a:pPr>
                <a:spcAft>
                  <a:spcPts val="600"/>
                </a:spcAft>
              </a:pPr>
              <a:t>4</a:t>
            </a:fld>
            <a:endParaRPr lang="en-US"/>
          </a:p>
        </p:txBody>
      </p:sp>
    </p:spTree>
    <p:extLst>
      <p:ext uri="{BB962C8B-B14F-4D97-AF65-F5344CB8AC3E}">
        <p14:creationId xmlns:p14="http://schemas.microsoft.com/office/powerpoint/2010/main" val="324355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D66B2-E77F-5CC0-BD67-A9C81DC6546D}"/>
              </a:ext>
            </a:extLst>
          </p:cNvPr>
          <p:cNvSpPr>
            <a:spLocks noGrp="1"/>
          </p:cNvSpPr>
          <p:nvPr>
            <p:ph type="title"/>
          </p:nvPr>
        </p:nvSpPr>
        <p:spPr/>
        <p:txBody>
          <a:bodyPr/>
          <a:lstStyle/>
          <a:p>
            <a:r>
              <a:rPr lang="en-US" dirty="0"/>
              <a:t>THE END</a:t>
            </a:r>
          </a:p>
        </p:txBody>
      </p:sp>
      <p:sp>
        <p:nvSpPr>
          <p:cNvPr id="3" name="Content Placeholder 2">
            <a:extLst>
              <a:ext uri="{FF2B5EF4-FFF2-40B4-BE49-F238E27FC236}">
                <a16:creationId xmlns:a16="http://schemas.microsoft.com/office/drawing/2014/main" id="{FA35E12F-A050-1D51-D695-41B95E2F6937}"/>
              </a:ext>
            </a:extLst>
          </p:cNvPr>
          <p:cNvSpPr>
            <a:spLocks noGrp="1"/>
          </p:cNvSpPr>
          <p:nvPr>
            <p:ph idx="1"/>
          </p:nvPr>
        </p:nvSpPr>
        <p:spPr/>
        <p:txBody>
          <a:bodyPr vert="horz" lIns="91440" tIns="45720" rIns="91440" bIns="45720" rtlCol="0" anchor="t">
            <a:noAutofit/>
          </a:bodyPr>
          <a:lstStyle/>
          <a:p>
            <a:r>
              <a:rPr lang="en-US" sz="5400" dirty="0"/>
              <a:t>NOW  YOU CAN DO IT  TOO, WE HOPE  YOU CAN DO  YOUR PART.</a:t>
            </a:r>
          </a:p>
        </p:txBody>
      </p:sp>
      <p:sp>
        <p:nvSpPr>
          <p:cNvPr id="4" name="Date Placeholder 3">
            <a:extLst>
              <a:ext uri="{FF2B5EF4-FFF2-40B4-BE49-F238E27FC236}">
                <a16:creationId xmlns:a16="http://schemas.microsoft.com/office/drawing/2014/main" id="{9AA1F4FA-5279-4A46-3AF0-24E93BAAC3A6}"/>
              </a:ext>
            </a:extLst>
          </p:cNvPr>
          <p:cNvSpPr>
            <a:spLocks noGrp="1"/>
          </p:cNvSpPr>
          <p:nvPr>
            <p:ph type="dt" sz="half" idx="10"/>
          </p:nvPr>
        </p:nvSpPr>
        <p:spPr/>
        <p:txBody>
          <a:bodyPr/>
          <a:lstStyle/>
          <a:p>
            <a:fld id="{BE0A88F0-556B-4BB7-8AAB-D63AEB65C662}" type="datetime1">
              <a:rPr lang="en-US" smtClean="0"/>
              <a:t>11/21/2023</a:t>
            </a:fld>
            <a:endParaRPr lang="en-US"/>
          </a:p>
        </p:txBody>
      </p:sp>
      <p:sp>
        <p:nvSpPr>
          <p:cNvPr id="5" name="Footer Placeholder 4">
            <a:extLst>
              <a:ext uri="{FF2B5EF4-FFF2-40B4-BE49-F238E27FC236}">
                <a16:creationId xmlns:a16="http://schemas.microsoft.com/office/drawing/2014/main" id="{81696542-9AB0-FE77-FD59-D8F24F5B09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DFDA47-9CCA-1113-9250-C4695CCE6DB5}"/>
              </a:ext>
            </a:extLst>
          </p:cNvPr>
          <p:cNvSpPr>
            <a:spLocks noGrp="1"/>
          </p:cNvSpPr>
          <p:nvPr>
            <p:ph type="sldNum" sz="quarter" idx="12"/>
          </p:nvPr>
        </p:nvSpPr>
        <p:spPr/>
        <p:txBody>
          <a:bodyPr/>
          <a:lstStyle/>
          <a:p>
            <a:fld id="{81D2C36F-4504-47C0-B82F-A167342A2754}" type="slidenum">
              <a:rPr lang="en-US" smtClean="0"/>
              <a:t>5</a:t>
            </a:fld>
            <a:endParaRPr lang="en-US"/>
          </a:p>
        </p:txBody>
      </p:sp>
    </p:spTree>
    <p:extLst>
      <p:ext uri="{BB962C8B-B14F-4D97-AF65-F5344CB8AC3E}">
        <p14:creationId xmlns:p14="http://schemas.microsoft.com/office/powerpoint/2010/main" val="2659177298"/>
      </p:ext>
    </p:extLst>
  </p:cSld>
  <p:clrMapOvr>
    <a:masterClrMapping/>
  </p:clrMapOvr>
</p:sld>
</file>

<file path=ppt/theme/theme1.xml><?xml version="1.0" encoding="utf-8"?>
<a:theme xmlns:a="http://schemas.openxmlformats.org/drawingml/2006/main" name="MemoVTI">
  <a:themeElements>
    <a:clrScheme name="AnalogousFromDarkSeedLeftStep">
      <a:dk1>
        <a:srgbClr val="000000"/>
      </a:dk1>
      <a:lt1>
        <a:srgbClr val="FFFFFF"/>
      </a:lt1>
      <a:dk2>
        <a:srgbClr val="243C22"/>
      </a:dk2>
      <a:lt2>
        <a:srgbClr val="E8E4E2"/>
      </a:lt2>
      <a:accent1>
        <a:srgbClr val="40ABCF"/>
      </a:accent1>
      <a:accent2>
        <a:srgbClr val="2CB59E"/>
      </a:accent2>
      <a:accent3>
        <a:srgbClr val="38B66D"/>
      </a:accent3>
      <a:accent4>
        <a:srgbClr val="2DB82E"/>
      </a:accent4>
      <a:accent5>
        <a:srgbClr val="6BB338"/>
      </a:accent5>
      <a:accent6>
        <a:srgbClr val="96AC2A"/>
      </a:accent6>
      <a:hlink>
        <a:srgbClr val="489030"/>
      </a:hlink>
      <a:folHlink>
        <a:srgbClr val="7F7F7F"/>
      </a:folHlink>
    </a:clrScheme>
    <a:fontScheme name="Elephant Univers Condensed">
      <a:majorFont>
        <a:latin typeface="Elephant"/>
        <a:ea typeface=""/>
        <a:cs typeface=""/>
      </a:majorFont>
      <a:minorFont>
        <a:latin typeface="Univers Condense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moVTI" id="{DF30D94D-D909-45F8-8565-C675708280D4}" vid="{636A8D8B-0354-48FA-9492-83E81C26161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MemoVTI</vt:lpstr>
      <vt:lpstr>ECO COUNCIL </vt:lpstr>
      <vt:lpstr>Litter Heroes</vt:lpstr>
      <vt:lpstr>Problems of today</vt:lpstr>
      <vt:lpstr>Look first before throwing wrappers away</vt:lpstr>
      <vt:lpstr>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dc:title>
  <dc:creator/>
  <cp:lastModifiedBy/>
  <cp:revision>277</cp:revision>
  <dcterms:created xsi:type="dcterms:W3CDTF">2023-11-03T13:11:15Z</dcterms:created>
  <dcterms:modified xsi:type="dcterms:W3CDTF">2023-11-21T13:58:20Z</dcterms:modified>
</cp:coreProperties>
</file>