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9" r:id="rId3"/>
    <p:sldId id="389" r:id="rId4"/>
    <p:sldId id="392" r:id="rId5"/>
    <p:sldId id="380" r:id="rId6"/>
    <p:sldId id="257" r:id="rId7"/>
    <p:sldId id="377" r:id="rId8"/>
    <p:sldId id="260" r:id="rId9"/>
    <p:sldId id="385" r:id="rId10"/>
    <p:sldId id="386" r:id="rId11"/>
    <p:sldId id="345" r:id="rId12"/>
    <p:sldId id="387" r:id="rId13"/>
    <p:sldId id="388" r:id="rId14"/>
    <p:sldId id="346" r:id="rId15"/>
    <p:sldId id="378" r:id="rId16"/>
    <p:sldId id="379" r:id="rId17"/>
    <p:sldId id="391" r:id="rId18"/>
    <p:sldId id="393" r:id="rId19"/>
    <p:sldId id="390" r:id="rId20"/>
    <p:sldId id="394" r:id="rId21"/>
    <p:sldId id="395" r:id="rId22"/>
    <p:sldId id="3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11E269-5668-584E-AC2E-CADF473FC7D3}" v="41" dt="2025-09-10T17:46:10.990"/>
    <p1510:client id="{EEABC38B-6643-D944-99FB-BC8F76DB347C}" v="2" dt="2025-09-10T09:14:53.5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487"/>
    <p:restoredTop sz="96170"/>
  </p:normalViewPr>
  <p:slideViewPr>
    <p:cSldViewPr snapToGrid="0" snapToObjects="1">
      <p:cViewPr varScale="1">
        <p:scale>
          <a:sx n="71" d="100"/>
          <a:sy n="71" d="100"/>
        </p:scale>
        <p:origin x="176" y="1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e Bourner" userId="a5334f3b-f186-4d43-9bc6-5afcdeea3a3b" providerId="ADAL" clId="{B511E269-5668-584E-AC2E-CADF473FC7D3}"/>
    <pc:docChg chg="undo custSel addSld modSld">
      <pc:chgData name="Nichole Bourner" userId="a5334f3b-f186-4d43-9bc6-5afcdeea3a3b" providerId="ADAL" clId="{B511E269-5668-584E-AC2E-CADF473FC7D3}" dt="2025-09-10T19:36:20.904" v="431" actId="20577"/>
      <pc:docMkLst>
        <pc:docMk/>
      </pc:docMkLst>
      <pc:sldChg chg="modSp mod">
        <pc:chgData name="Nichole Bourner" userId="a5334f3b-f186-4d43-9bc6-5afcdeea3a3b" providerId="ADAL" clId="{B511E269-5668-584E-AC2E-CADF473FC7D3}" dt="2025-09-10T19:36:20.904" v="431" actId="20577"/>
        <pc:sldMkLst>
          <pc:docMk/>
          <pc:sldMk cId="4049616071" sldId="259"/>
        </pc:sldMkLst>
        <pc:spChg chg="mod">
          <ac:chgData name="Nichole Bourner" userId="a5334f3b-f186-4d43-9bc6-5afcdeea3a3b" providerId="ADAL" clId="{B511E269-5668-584E-AC2E-CADF473FC7D3}" dt="2025-09-10T19:36:20.904" v="431" actId="20577"/>
          <ac:spMkLst>
            <pc:docMk/>
            <pc:sldMk cId="4049616071" sldId="259"/>
            <ac:spMk id="3" creationId="{CAB03B9A-A989-D0A6-3411-F18D5933B956}"/>
          </ac:spMkLst>
        </pc:spChg>
      </pc:sldChg>
      <pc:sldChg chg="modSp mod">
        <pc:chgData name="Nichole Bourner" userId="a5334f3b-f186-4d43-9bc6-5afcdeea3a3b" providerId="ADAL" clId="{B511E269-5668-584E-AC2E-CADF473FC7D3}" dt="2025-09-10T09:43:23.645" v="69" actId="20577"/>
        <pc:sldMkLst>
          <pc:docMk/>
          <pc:sldMk cId="2073025248" sldId="345"/>
        </pc:sldMkLst>
        <pc:spChg chg="mod">
          <ac:chgData name="Nichole Bourner" userId="a5334f3b-f186-4d43-9bc6-5afcdeea3a3b" providerId="ADAL" clId="{B511E269-5668-584E-AC2E-CADF473FC7D3}" dt="2025-09-10T09:43:23.645" v="69" actId="20577"/>
          <ac:spMkLst>
            <pc:docMk/>
            <pc:sldMk cId="2073025248" sldId="345"/>
            <ac:spMk id="2" creationId="{4C987BBE-E0AA-6715-C405-9D3F5658A8CE}"/>
          </ac:spMkLst>
        </pc:spChg>
      </pc:sldChg>
      <pc:sldChg chg="modSp mod">
        <pc:chgData name="Nichole Bourner" userId="a5334f3b-f186-4d43-9bc6-5afcdeea3a3b" providerId="ADAL" clId="{B511E269-5668-584E-AC2E-CADF473FC7D3}" dt="2025-09-10T12:17:11.745" v="72" actId="1076"/>
        <pc:sldMkLst>
          <pc:docMk/>
          <pc:sldMk cId="3453610136" sldId="346"/>
        </pc:sldMkLst>
        <pc:spChg chg="mod">
          <ac:chgData name="Nichole Bourner" userId="a5334f3b-f186-4d43-9bc6-5afcdeea3a3b" providerId="ADAL" clId="{B511E269-5668-584E-AC2E-CADF473FC7D3}" dt="2025-09-10T12:17:11.745" v="72" actId="1076"/>
          <ac:spMkLst>
            <pc:docMk/>
            <pc:sldMk cId="3453610136" sldId="346"/>
            <ac:spMk id="5" creationId="{C90422C3-905E-86A9-1AC7-1D8EB548E1B4}"/>
          </ac:spMkLst>
        </pc:spChg>
      </pc:sldChg>
      <pc:sldChg chg="modSp mod">
        <pc:chgData name="Nichole Bourner" userId="a5334f3b-f186-4d43-9bc6-5afcdeea3a3b" providerId="ADAL" clId="{B511E269-5668-584E-AC2E-CADF473FC7D3}" dt="2025-09-10T17:55:34.929" v="306" actId="20577"/>
        <pc:sldMkLst>
          <pc:docMk/>
          <pc:sldMk cId="598294927" sldId="378"/>
        </pc:sldMkLst>
        <pc:spChg chg="mod">
          <ac:chgData name="Nichole Bourner" userId="a5334f3b-f186-4d43-9bc6-5afcdeea3a3b" providerId="ADAL" clId="{B511E269-5668-584E-AC2E-CADF473FC7D3}" dt="2025-09-10T17:55:34.929" v="306" actId="20577"/>
          <ac:spMkLst>
            <pc:docMk/>
            <pc:sldMk cId="598294927" sldId="378"/>
            <ac:spMk id="5" creationId="{C90422C3-905E-86A9-1AC7-1D8EB548E1B4}"/>
          </ac:spMkLst>
        </pc:spChg>
      </pc:sldChg>
      <pc:sldChg chg="modSp mod">
        <pc:chgData name="Nichole Bourner" userId="a5334f3b-f186-4d43-9bc6-5afcdeea3a3b" providerId="ADAL" clId="{B511E269-5668-584E-AC2E-CADF473FC7D3}" dt="2025-09-10T12:17:41.559" v="100" actId="20577"/>
        <pc:sldMkLst>
          <pc:docMk/>
          <pc:sldMk cId="3028294679" sldId="379"/>
        </pc:sldMkLst>
        <pc:spChg chg="mod">
          <ac:chgData name="Nichole Bourner" userId="a5334f3b-f186-4d43-9bc6-5afcdeea3a3b" providerId="ADAL" clId="{B511E269-5668-584E-AC2E-CADF473FC7D3}" dt="2025-09-10T12:17:41.559" v="100" actId="20577"/>
          <ac:spMkLst>
            <pc:docMk/>
            <pc:sldMk cId="3028294679" sldId="379"/>
            <ac:spMk id="5" creationId="{C90422C3-905E-86A9-1AC7-1D8EB548E1B4}"/>
          </ac:spMkLst>
        </pc:spChg>
      </pc:sldChg>
      <pc:sldChg chg="modSp mod">
        <pc:chgData name="Nichole Bourner" userId="a5334f3b-f186-4d43-9bc6-5afcdeea3a3b" providerId="ADAL" clId="{B511E269-5668-584E-AC2E-CADF473FC7D3}" dt="2025-09-10T17:53:49.700" v="298" actId="27636"/>
        <pc:sldMkLst>
          <pc:docMk/>
          <pc:sldMk cId="3226599289" sldId="385"/>
        </pc:sldMkLst>
        <pc:spChg chg="mod">
          <ac:chgData name="Nichole Bourner" userId="a5334f3b-f186-4d43-9bc6-5afcdeea3a3b" providerId="ADAL" clId="{B511E269-5668-584E-AC2E-CADF473FC7D3}" dt="2025-09-10T17:53:49.700" v="298" actId="27636"/>
          <ac:spMkLst>
            <pc:docMk/>
            <pc:sldMk cId="3226599289" sldId="385"/>
            <ac:spMk id="5" creationId="{C90422C3-905E-86A9-1AC7-1D8EB548E1B4}"/>
          </ac:spMkLst>
        </pc:spChg>
      </pc:sldChg>
      <pc:sldChg chg="addSp delSp modSp mod">
        <pc:chgData name="Nichole Bourner" userId="a5334f3b-f186-4d43-9bc6-5afcdeea3a3b" providerId="ADAL" clId="{B511E269-5668-584E-AC2E-CADF473FC7D3}" dt="2025-09-10T12:16:19.335" v="71" actId="1076"/>
        <pc:sldMkLst>
          <pc:docMk/>
          <pc:sldMk cId="830916118" sldId="389"/>
        </pc:sldMkLst>
        <pc:spChg chg="mod">
          <ac:chgData name="Nichole Bourner" userId="a5334f3b-f186-4d43-9bc6-5afcdeea3a3b" providerId="ADAL" clId="{B511E269-5668-584E-AC2E-CADF473FC7D3}" dt="2025-09-10T12:16:19.335" v="71" actId="1076"/>
          <ac:spMkLst>
            <pc:docMk/>
            <pc:sldMk cId="830916118" sldId="389"/>
            <ac:spMk id="3" creationId="{CAB03B9A-A989-D0A6-3411-F18D5933B956}"/>
          </ac:spMkLst>
        </pc:spChg>
        <pc:picChg chg="add mod">
          <ac:chgData name="Nichole Bourner" userId="a5334f3b-f186-4d43-9bc6-5afcdeea3a3b" providerId="ADAL" clId="{B511E269-5668-584E-AC2E-CADF473FC7D3}" dt="2025-09-10T09:42:26.556" v="34" actId="1076"/>
          <ac:picMkLst>
            <pc:docMk/>
            <pc:sldMk cId="830916118" sldId="389"/>
            <ac:picMk id="2050" creationId="{59B40491-1910-E504-8F4B-50CD29F232A1}"/>
          </ac:picMkLst>
        </pc:picChg>
        <pc:picChg chg="del">
          <ac:chgData name="Nichole Bourner" userId="a5334f3b-f186-4d43-9bc6-5afcdeea3a3b" providerId="ADAL" clId="{B511E269-5668-584E-AC2E-CADF473FC7D3}" dt="2025-09-10T09:41:41.794" v="18" actId="478"/>
          <ac:picMkLst>
            <pc:docMk/>
            <pc:sldMk cId="830916118" sldId="389"/>
            <ac:picMk id="3076" creationId="{363DBAE1-3401-FF0F-BAF8-FA46DE0B5052}"/>
          </ac:picMkLst>
        </pc:picChg>
        <pc:picChg chg="mod">
          <ac:chgData name="Nichole Bourner" userId="a5334f3b-f186-4d43-9bc6-5afcdeea3a3b" providerId="ADAL" clId="{B511E269-5668-584E-AC2E-CADF473FC7D3}" dt="2025-09-10T09:42:18.429" v="32" actId="14100"/>
          <ac:picMkLst>
            <pc:docMk/>
            <pc:sldMk cId="830916118" sldId="389"/>
            <ac:picMk id="3078" creationId="{B058BEEF-2A10-D380-A695-4A82B3ADDEEA}"/>
          </ac:picMkLst>
        </pc:picChg>
        <pc:picChg chg="mod">
          <ac:chgData name="Nichole Bourner" userId="a5334f3b-f186-4d43-9bc6-5afcdeea3a3b" providerId="ADAL" clId="{B511E269-5668-584E-AC2E-CADF473FC7D3}" dt="2025-09-10T09:42:12.054" v="30" actId="1076"/>
          <ac:picMkLst>
            <pc:docMk/>
            <pc:sldMk cId="830916118" sldId="389"/>
            <ac:picMk id="3080" creationId="{353B1270-43AE-74AC-EA8F-8702E49796DA}"/>
          </ac:picMkLst>
        </pc:picChg>
      </pc:sldChg>
      <pc:sldChg chg="modSp mod">
        <pc:chgData name="Nichole Bourner" userId="a5334f3b-f186-4d43-9bc6-5afcdeea3a3b" providerId="ADAL" clId="{B511E269-5668-584E-AC2E-CADF473FC7D3}" dt="2025-09-10T17:38:59.858" v="119" actId="27636"/>
        <pc:sldMkLst>
          <pc:docMk/>
          <pc:sldMk cId="2976871966" sldId="390"/>
        </pc:sldMkLst>
        <pc:spChg chg="mod">
          <ac:chgData name="Nichole Bourner" userId="a5334f3b-f186-4d43-9bc6-5afcdeea3a3b" providerId="ADAL" clId="{B511E269-5668-584E-AC2E-CADF473FC7D3}" dt="2025-09-10T17:38:59.858" v="119" actId="27636"/>
          <ac:spMkLst>
            <pc:docMk/>
            <pc:sldMk cId="2976871966" sldId="390"/>
            <ac:spMk id="5" creationId="{C90422C3-905E-86A9-1AC7-1D8EB548E1B4}"/>
          </ac:spMkLst>
        </pc:spChg>
      </pc:sldChg>
      <pc:sldChg chg="addSp delSp modSp mod">
        <pc:chgData name="Nichole Bourner" userId="a5334f3b-f186-4d43-9bc6-5afcdeea3a3b" providerId="ADAL" clId="{B511E269-5668-584E-AC2E-CADF473FC7D3}" dt="2025-09-10T09:40:23.720" v="17" actId="14100"/>
        <pc:sldMkLst>
          <pc:docMk/>
          <pc:sldMk cId="2527563777" sldId="392"/>
        </pc:sldMkLst>
        <pc:spChg chg="add del mod">
          <ac:chgData name="Nichole Bourner" userId="a5334f3b-f186-4d43-9bc6-5afcdeea3a3b" providerId="ADAL" clId="{B511E269-5668-584E-AC2E-CADF473FC7D3}" dt="2025-09-10T09:39:27.151" v="7" actId="478"/>
          <ac:spMkLst>
            <pc:docMk/>
            <pc:sldMk cId="2527563777" sldId="392"/>
            <ac:spMk id="3" creationId="{73CF031B-5466-7F9C-D091-F1646E2CDA4E}"/>
          </ac:spMkLst>
        </pc:spChg>
        <pc:picChg chg="add mod">
          <ac:chgData name="Nichole Bourner" userId="a5334f3b-f186-4d43-9bc6-5afcdeea3a3b" providerId="ADAL" clId="{B511E269-5668-584E-AC2E-CADF473FC7D3}" dt="2025-09-10T09:38:50.781" v="5" actId="1076"/>
          <ac:picMkLst>
            <pc:docMk/>
            <pc:sldMk cId="2527563777" sldId="392"/>
            <ac:picMk id="1026" creationId="{C3D2E753-C48C-61AE-84D1-DCA1A14E1047}"/>
          </ac:picMkLst>
        </pc:picChg>
        <pc:picChg chg="add mod">
          <ac:chgData name="Nichole Bourner" userId="a5334f3b-f186-4d43-9bc6-5afcdeea3a3b" providerId="ADAL" clId="{B511E269-5668-584E-AC2E-CADF473FC7D3}" dt="2025-09-10T09:39:37.353" v="11" actId="1076"/>
          <ac:picMkLst>
            <pc:docMk/>
            <pc:sldMk cId="2527563777" sldId="392"/>
            <ac:picMk id="1028" creationId="{009961A8-0D35-F715-0968-8696340C6972}"/>
          </ac:picMkLst>
        </pc:picChg>
        <pc:picChg chg="add mod">
          <ac:chgData name="Nichole Bourner" userId="a5334f3b-f186-4d43-9bc6-5afcdeea3a3b" providerId="ADAL" clId="{B511E269-5668-584E-AC2E-CADF473FC7D3}" dt="2025-09-10T09:40:23.720" v="17" actId="14100"/>
          <ac:picMkLst>
            <pc:docMk/>
            <pc:sldMk cId="2527563777" sldId="392"/>
            <ac:picMk id="1030" creationId="{551A3019-4067-4DC5-72EF-DFD32A301760}"/>
          </ac:picMkLst>
        </pc:picChg>
        <pc:picChg chg="del">
          <ac:chgData name="Nichole Bourner" userId="a5334f3b-f186-4d43-9bc6-5afcdeea3a3b" providerId="ADAL" clId="{B511E269-5668-584E-AC2E-CADF473FC7D3}" dt="2025-09-10T09:38:34.335" v="3" actId="478"/>
          <ac:picMkLst>
            <pc:docMk/>
            <pc:sldMk cId="2527563777" sldId="392"/>
            <ac:picMk id="2050" creationId="{C9983DFE-D722-B55F-A21B-EBB6FF512E03}"/>
          </ac:picMkLst>
        </pc:picChg>
        <pc:picChg chg="del">
          <ac:chgData name="Nichole Bourner" userId="a5334f3b-f186-4d43-9bc6-5afcdeea3a3b" providerId="ADAL" clId="{B511E269-5668-584E-AC2E-CADF473FC7D3}" dt="2025-09-10T09:40:11.321" v="12" actId="478"/>
          <ac:picMkLst>
            <pc:docMk/>
            <pc:sldMk cId="2527563777" sldId="392"/>
            <ac:picMk id="2052" creationId="{5ABE6B6E-5052-24F7-F8D1-60382900E7B9}"/>
          </ac:picMkLst>
        </pc:picChg>
        <pc:picChg chg="del">
          <ac:chgData name="Nichole Bourner" userId="a5334f3b-f186-4d43-9bc6-5afcdeea3a3b" providerId="ADAL" clId="{B511E269-5668-584E-AC2E-CADF473FC7D3}" dt="2025-09-10T09:39:28.826" v="8" actId="478"/>
          <ac:picMkLst>
            <pc:docMk/>
            <pc:sldMk cId="2527563777" sldId="392"/>
            <ac:picMk id="2056" creationId="{CFC0B903-B22D-762D-41D9-792A5970A0FC}"/>
          </ac:picMkLst>
        </pc:picChg>
      </pc:sldChg>
      <pc:sldChg chg="modSp mod">
        <pc:chgData name="Nichole Bourner" userId="a5334f3b-f186-4d43-9bc6-5afcdeea3a3b" providerId="ADAL" clId="{B511E269-5668-584E-AC2E-CADF473FC7D3}" dt="2025-09-10T12:18:11.112" v="115" actId="20577"/>
        <pc:sldMkLst>
          <pc:docMk/>
          <pc:sldMk cId="842561736" sldId="393"/>
        </pc:sldMkLst>
        <pc:spChg chg="mod">
          <ac:chgData name="Nichole Bourner" userId="a5334f3b-f186-4d43-9bc6-5afcdeea3a3b" providerId="ADAL" clId="{B511E269-5668-584E-AC2E-CADF473FC7D3}" dt="2025-09-10T12:18:11.112" v="115" actId="20577"/>
          <ac:spMkLst>
            <pc:docMk/>
            <pc:sldMk cId="842561736" sldId="393"/>
            <ac:spMk id="7" creationId="{19A15133-ADCC-2A67-44AD-D55D2D030292}"/>
          </ac:spMkLst>
        </pc:spChg>
      </pc:sldChg>
      <pc:sldChg chg="addSp delSp modSp add mod">
        <pc:chgData name="Nichole Bourner" userId="a5334f3b-f186-4d43-9bc6-5afcdeea3a3b" providerId="ADAL" clId="{B511E269-5668-584E-AC2E-CADF473FC7D3}" dt="2025-09-10T17:43:54.478" v="201" actId="478"/>
        <pc:sldMkLst>
          <pc:docMk/>
          <pc:sldMk cId="2112122243" sldId="394"/>
        </pc:sldMkLst>
        <pc:spChg chg="add mod">
          <ac:chgData name="Nichole Bourner" userId="a5334f3b-f186-4d43-9bc6-5afcdeea3a3b" providerId="ADAL" clId="{B511E269-5668-584E-AC2E-CADF473FC7D3}" dt="2025-09-10T17:43:09.355" v="196" actId="27636"/>
          <ac:spMkLst>
            <pc:docMk/>
            <pc:sldMk cId="2112122243" sldId="394"/>
            <ac:spMk id="2" creationId="{A5E4F4DD-87A7-D7EC-2F5B-C21D44CD5B1B}"/>
          </ac:spMkLst>
        </pc:spChg>
        <pc:spChg chg="add mod">
          <ac:chgData name="Nichole Bourner" userId="a5334f3b-f186-4d43-9bc6-5afcdeea3a3b" providerId="ADAL" clId="{B511E269-5668-584E-AC2E-CADF473FC7D3}" dt="2025-09-10T17:43:47.344" v="200" actId="1076"/>
          <ac:spMkLst>
            <pc:docMk/>
            <pc:sldMk cId="2112122243" sldId="394"/>
            <ac:spMk id="4" creationId="{872A5778-AD7D-F699-BA6A-10B1CEECC07F}"/>
          </ac:spMkLst>
        </pc:spChg>
        <pc:spChg chg="mod">
          <ac:chgData name="Nichole Bourner" userId="a5334f3b-f186-4d43-9bc6-5afcdeea3a3b" providerId="ADAL" clId="{B511E269-5668-584E-AC2E-CADF473FC7D3}" dt="2025-09-10T17:42:52.664" v="191" actId="1076"/>
          <ac:spMkLst>
            <pc:docMk/>
            <pc:sldMk cId="2112122243" sldId="394"/>
            <ac:spMk id="5" creationId="{C6E0F670-BF32-C7F1-CD2F-7820C8112DF1}"/>
          </ac:spMkLst>
        </pc:spChg>
        <pc:spChg chg="add mod">
          <ac:chgData name="Nichole Bourner" userId="a5334f3b-f186-4d43-9bc6-5afcdeea3a3b" providerId="ADAL" clId="{B511E269-5668-584E-AC2E-CADF473FC7D3}" dt="2025-09-10T17:43:39.040" v="199" actId="207"/>
          <ac:spMkLst>
            <pc:docMk/>
            <pc:sldMk cId="2112122243" sldId="394"/>
            <ac:spMk id="7" creationId="{14FE2AC3-0B8B-91E7-8988-A5AF4D87ACD4}"/>
          </ac:spMkLst>
        </pc:spChg>
        <pc:spChg chg="add del mod">
          <ac:chgData name="Nichole Bourner" userId="a5334f3b-f186-4d43-9bc6-5afcdeea3a3b" providerId="ADAL" clId="{B511E269-5668-584E-AC2E-CADF473FC7D3}" dt="2025-09-10T17:41:48.030" v="138" actId="21"/>
          <ac:spMkLst>
            <pc:docMk/>
            <pc:sldMk cId="2112122243" sldId="394"/>
            <ac:spMk id="9" creationId="{78BCBA0B-45B3-898E-8B2E-B862AAA59121}"/>
          </ac:spMkLst>
        </pc:spChg>
        <pc:spChg chg="del">
          <ac:chgData name="Nichole Bourner" userId="a5334f3b-f186-4d43-9bc6-5afcdeea3a3b" providerId="ADAL" clId="{B511E269-5668-584E-AC2E-CADF473FC7D3}" dt="2025-09-10T17:43:54.478" v="201" actId="478"/>
          <ac:spMkLst>
            <pc:docMk/>
            <pc:sldMk cId="2112122243" sldId="394"/>
            <ac:spMk id="12" creationId="{43E1538B-3BAA-51D7-ACA7-ABEBC307F699}"/>
          </ac:spMkLst>
        </pc:spChg>
        <pc:picChg chg="del">
          <ac:chgData name="Nichole Bourner" userId="a5334f3b-f186-4d43-9bc6-5afcdeea3a3b" providerId="ADAL" clId="{B511E269-5668-584E-AC2E-CADF473FC7D3}" dt="2025-09-10T17:39:49.681" v="124" actId="478"/>
          <ac:picMkLst>
            <pc:docMk/>
            <pc:sldMk cId="2112122243" sldId="394"/>
            <ac:picMk id="7169" creationId="{439A19DC-EAE4-8253-6293-8EC1F69D8648}"/>
          </ac:picMkLst>
        </pc:picChg>
      </pc:sldChg>
      <pc:sldChg chg="addSp delSp modSp new mod">
        <pc:chgData name="Nichole Bourner" userId="a5334f3b-f186-4d43-9bc6-5afcdeea3a3b" providerId="ADAL" clId="{B511E269-5668-584E-AC2E-CADF473FC7D3}" dt="2025-09-10T17:46:15.585" v="227" actId="1076"/>
        <pc:sldMkLst>
          <pc:docMk/>
          <pc:sldMk cId="3201002865" sldId="395"/>
        </pc:sldMkLst>
        <pc:spChg chg="del">
          <ac:chgData name="Nichole Bourner" userId="a5334f3b-f186-4d43-9bc6-5afcdeea3a3b" providerId="ADAL" clId="{B511E269-5668-584E-AC2E-CADF473FC7D3}" dt="2025-09-10T17:44:26.620" v="202" actId="478"/>
          <ac:spMkLst>
            <pc:docMk/>
            <pc:sldMk cId="3201002865" sldId="395"/>
            <ac:spMk id="2" creationId="{90FEBC01-1311-0B72-9D2F-990A6A2E87CA}"/>
          </ac:spMkLst>
        </pc:spChg>
        <pc:spChg chg="del">
          <ac:chgData name="Nichole Bourner" userId="a5334f3b-f186-4d43-9bc6-5afcdeea3a3b" providerId="ADAL" clId="{B511E269-5668-584E-AC2E-CADF473FC7D3}" dt="2025-09-10T17:44:29.730" v="203" actId="478"/>
          <ac:spMkLst>
            <pc:docMk/>
            <pc:sldMk cId="3201002865" sldId="395"/>
            <ac:spMk id="3" creationId="{1CC62799-4DEB-8B2E-5745-E1203033663C}"/>
          </ac:spMkLst>
        </pc:spChg>
        <pc:spChg chg="del">
          <ac:chgData name="Nichole Bourner" userId="a5334f3b-f186-4d43-9bc6-5afcdeea3a3b" providerId="ADAL" clId="{B511E269-5668-584E-AC2E-CADF473FC7D3}" dt="2025-09-10T17:44:41.515" v="206" actId="478"/>
          <ac:spMkLst>
            <pc:docMk/>
            <pc:sldMk cId="3201002865" sldId="395"/>
            <ac:spMk id="4" creationId="{B6BC515D-A308-4722-50E4-74E6369F0D74}"/>
          </ac:spMkLst>
        </pc:spChg>
        <pc:spChg chg="add mod">
          <ac:chgData name="Nichole Bourner" userId="a5334f3b-f186-4d43-9bc6-5afcdeea3a3b" providerId="ADAL" clId="{B511E269-5668-584E-AC2E-CADF473FC7D3}" dt="2025-09-10T17:45:51.783" v="223" actId="1076"/>
          <ac:spMkLst>
            <pc:docMk/>
            <pc:sldMk cId="3201002865" sldId="395"/>
            <ac:spMk id="6" creationId="{6B10B10B-F315-6B7A-F1FD-A4511CF13C7A}"/>
          </ac:spMkLst>
        </pc:spChg>
        <pc:spChg chg="add mod">
          <ac:chgData name="Nichole Bourner" userId="a5334f3b-f186-4d43-9bc6-5afcdeea3a3b" providerId="ADAL" clId="{B511E269-5668-584E-AC2E-CADF473FC7D3}" dt="2025-09-10T17:46:15.585" v="227" actId="1076"/>
          <ac:spMkLst>
            <pc:docMk/>
            <pc:sldMk cId="3201002865" sldId="395"/>
            <ac:spMk id="8" creationId="{10655A2B-902B-49A0-EBA3-B0C54E4A345E}"/>
          </ac:spMkLst>
        </pc:spChg>
        <pc:picChg chg="add mod">
          <ac:chgData name="Nichole Bourner" userId="a5334f3b-f186-4d43-9bc6-5afcdeea3a3b" providerId="ADAL" clId="{B511E269-5668-584E-AC2E-CADF473FC7D3}" dt="2025-09-10T17:46:10.990" v="226" actId="1076"/>
          <ac:picMkLst>
            <pc:docMk/>
            <pc:sldMk cId="3201002865" sldId="395"/>
            <ac:picMk id="9" creationId="{DA0196CE-1A54-90FF-ABD3-50F4E41AB58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543B5-CFB1-D24F-B177-067BAC2F32C1}" type="datetimeFigureOut">
              <a:rPr lang="en-US" smtClean="0"/>
              <a:t>9/10/25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9D7F0-471D-EA4E-BF6D-0DD4D3D89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621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53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tx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58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612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624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ACB7F33-3679-838E-FE45-B1188D0C2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210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tx2"/>
              </a:buClr>
              <a:defRPr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FEFE0B2-0448-8DE3-3342-F49BB2D4A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47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Here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B1F06E-9879-3B64-9C94-8AD353E1F2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152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Here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6D60C31E-BF1D-A1F0-A326-C4962C1991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700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Here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D7C2F104-F52B-F153-6FFF-69E188DF12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45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  <a:lvl2pPr>
              <a:defRPr>
                <a:latin typeface="Helvetica" pitchFamily="2" charset="0"/>
              </a:defRPr>
            </a:lvl2pPr>
            <a:lvl3pPr>
              <a:defRPr>
                <a:latin typeface="Helvetica" pitchFamily="2" charset="0"/>
              </a:defRPr>
            </a:lvl3pPr>
            <a:lvl4pPr>
              <a:defRPr>
                <a:latin typeface="Helvetica" pitchFamily="2" charset="0"/>
              </a:defRPr>
            </a:lvl4pPr>
            <a:lvl5pPr>
              <a:defRPr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53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" pitchFamily="2" charset="0"/>
              </a:defRPr>
            </a:lvl1pPr>
            <a:lvl2pPr>
              <a:defRPr>
                <a:solidFill>
                  <a:schemeClr val="bg1"/>
                </a:solidFill>
                <a:latin typeface="Helvetica" pitchFamily="2" charset="0"/>
              </a:defRPr>
            </a:lvl2pPr>
            <a:lvl3pPr>
              <a:defRPr>
                <a:solidFill>
                  <a:schemeClr val="bg1"/>
                </a:solidFill>
                <a:latin typeface="Helvetica" pitchFamily="2" charset="0"/>
              </a:defRPr>
            </a:lvl3pPr>
            <a:lvl4pPr>
              <a:defRPr>
                <a:solidFill>
                  <a:schemeClr val="bg1"/>
                </a:solidFill>
                <a:latin typeface="Helvetica" pitchFamily="2" charset="0"/>
              </a:defRPr>
            </a:lvl4pPr>
            <a:lvl5pPr>
              <a:defRPr>
                <a:solidFill>
                  <a:schemeClr val="bg1"/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898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" pitchFamily="2" charset="0"/>
              </a:defRPr>
            </a:lvl1pPr>
            <a:lvl2pPr>
              <a:defRPr>
                <a:solidFill>
                  <a:schemeClr val="bg1"/>
                </a:solidFill>
                <a:latin typeface="Helvetica" pitchFamily="2" charset="0"/>
              </a:defRPr>
            </a:lvl2pPr>
            <a:lvl3pPr>
              <a:defRPr>
                <a:solidFill>
                  <a:schemeClr val="bg1"/>
                </a:solidFill>
                <a:latin typeface="Helvetica" pitchFamily="2" charset="0"/>
              </a:defRPr>
            </a:lvl3pPr>
            <a:lvl4pPr>
              <a:defRPr>
                <a:solidFill>
                  <a:schemeClr val="bg1"/>
                </a:solidFill>
                <a:latin typeface="Helvetica" pitchFamily="2" charset="0"/>
              </a:defRPr>
            </a:lvl4pPr>
            <a:lvl5pPr>
              <a:defRPr>
                <a:solidFill>
                  <a:schemeClr val="bg1"/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617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/>
          <a:p>
            <a:r>
              <a:rPr lang="en-GB" dirty="0"/>
              <a:t>Click to edit Sub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821C4841-EF6C-A4B0-7409-477CB4F779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68687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39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Sub title style</a:t>
            </a:r>
            <a:endParaRPr lang="en-US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EA3752D5-AE9A-539F-43BB-621A250920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81940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489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Sub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6E4641-3EFE-53B0-1879-6C8DF344ABE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68687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137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42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141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351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8345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4980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43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4174"/>
            <a:ext cx="10515600" cy="84482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33C2F-01B4-6D47-2EB5-200352175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3551583"/>
            <a:ext cx="5181600" cy="25582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1FF6A-8B8A-819A-DB1B-89121DB60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3551583"/>
            <a:ext cx="5181600" cy="25582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786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628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5157787" cy="4272790"/>
          </a:xfrm>
        </p:spPr>
        <p:txBody>
          <a:bodyPr/>
          <a:lstStyle>
            <a:lvl1pPr>
              <a:buClr>
                <a:schemeClr val="tx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49278" y="1690689"/>
            <a:ext cx="4986131" cy="4272790"/>
          </a:xfrm>
        </p:spPr>
        <p:txBody>
          <a:bodyPr/>
          <a:lstStyle>
            <a:lvl1pPr>
              <a:buClr>
                <a:schemeClr val="tx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1068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7343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65543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50238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21534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5654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069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41DB13-7F18-79F1-1739-2681F9510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78991-9873-2D1E-21C1-000A345764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22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89065-5A93-D0E2-E66F-075AC2D1E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6829" y="6286045"/>
            <a:ext cx="685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05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62" r:id="rId5"/>
    <p:sldLayoutId id="2147483663" r:id="rId6"/>
    <p:sldLayoutId id="2147483684" r:id="rId7"/>
    <p:sldLayoutId id="2147483685" r:id="rId8"/>
    <p:sldLayoutId id="2147483686" r:id="rId9"/>
    <p:sldLayoutId id="2147483664" r:id="rId10"/>
    <p:sldLayoutId id="2147483670" r:id="rId11"/>
    <p:sldLayoutId id="2147483671" r:id="rId12"/>
    <p:sldLayoutId id="2147483652" r:id="rId13"/>
    <p:sldLayoutId id="2147483672" r:id="rId14"/>
    <p:sldLayoutId id="2147483673" r:id="rId15"/>
    <p:sldLayoutId id="2147483665" r:id="rId16"/>
    <p:sldLayoutId id="2147483674" r:id="rId17"/>
    <p:sldLayoutId id="2147483675" r:id="rId18"/>
    <p:sldLayoutId id="2147483666" r:id="rId19"/>
    <p:sldLayoutId id="2147483676" r:id="rId20"/>
    <p:sldLayoutId id="2147483677" r:id="rId21"/>
    <p:sldLayoutId id="2147483667" r:id="rId22"/>
    <p:sldLayoutId id="2147483668" r:id="rId23"/>
    <p:sldLayoutId id="2147483669" r:id="rId24"/>
    <p:sldLayoutId id="2147483678" r:id="rId25"/>
    <p:sldLayoutId id="2147483679" r:id="rId26"/>
    <p:sldLayoutId id="2147483680" r:id="rId27"/>
    <p:sldLayoutId id="2147483681" r:id="rId28"/>
    <p:sldLayoutId id="2147483682" r:id="rId29"/>
    <p:sldLayoutId id="2147483683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s://www.elearning.prevent.homeoffice.gov.uk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7C1F9-CAF5-E7C9-9B76-3176ED334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-2844"/>
            <a:ext cx="67056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Parent Information Evening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DECFE4-410D-5FDC-EA47-CFDC36FA1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0" y="2269373"/>
            <a:ext cx="6705600" cy="823459"/>
          </a:xfrm>
        </p:spPr>
        <p:txBody>
          <a:bodyPr>
            <a:noAutofit/>
          </a:bodyPr>
          <a:lstStyle/>
          <a:p>
            <a:r>
              <a:rPr lang="en-US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10</a:t>
            </a:r>
            <a:r>
              <a:rPr lang="en-US" altLang="en-US" sz="3200" b="1" baseline="300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th</a:t>
            </a:r>
            <a:r>
              <a:rPr lang="en-US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September 2025 </a:t>
            </a:r>
            <a:endParaRPr lang="en-US" sz="3200" dirty="0">
              <a:latin typeface="+mj-lt"/>
            </a:endParaRPr>
          </a:p>
        </p:txBody>
      </p:sp>
      <p:pic>
        <p:nvPicPr>
          <p:cNvPr id="1025" name="Picture 1" descr="page1image66464112">
            <a:extLst>
              <a:ext uri="{FF2B5EF4-FFF2-40B4-BE49-F238E27FC236}">
                <a16:creationId xmlns:a16="http://schemas.microsoft.com/office/drawing/2014/main" id="{82F9DF4A-25B2-2F09-6948-D7ED070D0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613" y="2862108"/>
            <a:ext cx="2772773" cy="282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A464B4-846A-3C2E-E3D1-AEF60D435021}"/>
              </a:ext>
            </a:extLst>
          </p:cNvPr>
          <p:cNvSpPr txBox="1"/>
          <p:nvPr/>
        </p:nvSpPr>
        <p:spPr>
          <a:xfrm>
            <a:off x="440475" y="5556457"/>
            <a:ext cx="34292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 err="1">
                <a:effectLst/>
                <a:latin typeface="Calibri" panose="020F0502020204030204" pitchFamily="34" charset="0"/>
              </a:rPr>
              <a:t>Knowl</a:t>
            </a:r>
            <a:r>
              <a:rPr lang="en-GB" sz="1800" b="1" dirty="0">
                <a:effectLst/>
                <a:latin typeface="Calibri" panose="020F0502020204030204" pitchFamily="34" charset="0"/>
              </a:rPr>
              <a:t> Hill CE Academy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</a:rPr>
              <a:t>Email: </a:t>
            </a:r>
            <a:r>
              <a:rPr lang="en-GB" sz="1800" dirty="0" err="1">
                <a:solidFill>
                  <a:srgbClr val="0000FF"/>
                </a:solidFill>
                <a:effectLst/>
                <a:latin typeface="Calibri" panose="020F0502020204030204" pitchFamily="34" charset="0"/>
              </a:rPr>
              <a:t>office@knowlhill.org</a:t>
            </a:r>
            <a:r>
              <a:rPr lang="en-GB" sz="1800" dirty="0">
                <a:solidFill>
                  <a:srgbClr val="0000FF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800" b="1" dirty="0">
                <a:effectLst/>
                <a:latin typeface="Calibri" panose="020F0502020204030204" pitchFamily="34" charset="0"/>
              </a:rPr>
              <a:t>Phone: </a:t>
            </a:r>
            <a:r>
              <a:rPr lang="en-GB" sz="1800" dirty="0">
                <a:effectLst/>
                <a:latin typeface="Calibri" panose="020F0502020204030204" pitchFamily="34" charset="0"/>
              </a:rPr>
              <a:t>01628 822584 </a:t>
            </a:r>
            <a:endParaRPr lang="en-GB" dirty="0">
              <a:effectLst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7641C0-B0CA-0A37-E89C-B3B6C6D69A88}"/>
              </a:ext>
            </a:extLst>
          </p:cNvPr>
          <p:cNvSpPr txBox="1"/>
          <p:nvPr/>
        </p:nvSpPr>
        <p:spPr>
          <a:xfrm>
            <a:off x="9728065" y="5346218"/>
            <a:ext cx="21707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effectLst/>
              </a:rPr>
              <a:t>Mrs Nichole </a:t>
            </a:r>
            <a:r>
              <a:rPr lang="en-GB" dirty="0" err="1">
                <a:effectLst/>
              </a:rPr>
              <a:t>Bourner</a:t>
            </a:r>
            <a:r>
              <a:rPr lang="en-GB" dirty="0">
                <a:effectLst/>
              </a:rPr>
              <a:t> (NPQH)</a:t>
            </a:r>
          </a:p>
          <a:p>
            <a:r>
              <a:rPr lang="en-GB" dirty="0"/>
              <a:t>Head of School </a:t>
            </a:r>
            <a:endParaRPr lang="en-GB" dirty="0">
              <a:effectLst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F8453-36B1-6A83-CC92-521D7D2C54B6}"/>
              </a:ext>
            </a:extLst>
          </p:cNvPr>
          <p:cNvSpPr txBox="1"/>
          <p:nvPr/>
        </p:nvSpPr>
        <p:spPr>
          <a:xfrm>
            <a:off x="3869716" y="5913003"/>
            <a:ext cx="5166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Encourage one another and build each other up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1 </a:t>
            </a:r>
            <a:r>
              <a:rPr lang="en-US" dirty="0" err="1">
                <a:solidFill>
                  <a:schemeClr val="bg1"/>
                </a:solidFill>
              </a:rPr>
              <a:t>Thessalonions</a:t>
            </a:r>
            <a:r>
              <a:rPr lang="en-US" dirty="0">
                <a:solidFill>
                  <a:schemeClr val="bg1"/>
                </a:solidFill>
              </a:rPr>
              <a:t> 5:11</a:t>
            </a:r>
          </a:p>
        </p:txBody>
      </p:sp>
    </p:spTree>
    <p:extLst>
      <p:ext uri="{BB962C8B-B14F-4D97-AF65-F5344CB8AC3E}">
        <p14:creationId xmlns:p14="http://schemas.microsoft.com/office/powerpoint/2010/main" val="2639995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03B9A-A989-D0A6-3411-F18D5933B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4026" y="1722200"/>
            <a:ext cx="5181600" cy="436738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+mn-lt"/>
              </a:rPr>
              <a:t>Class teachers &amp; Teaching Assistants</a:t>
            </a:r>
          </a:p>
          <a:p>
            <a:pPr marL="0" indent="0">
              <a:buNone/>
            </a:pPr>
            <a:r>
              <a:rPr lang="en-GB" b="1" dirty="0">
                <a:latin typeface="+mn-lt"/>
              </a:rPr>
              <a:t> </a:t>
            </a:r>
          </a:p>
          <a:p>
            <a:r>
              <a:rPr lang="en-GB" b="1" dirty="0">
                <a:latin typeface="+mn-lt"/>
              </a:rPr>
              <a:t>Foundation: </a:t>
            </a:r>
            <a:r>
              <a:rPr lang="en-GB" dirty="0">
                <a:latin typeface="+mn-lt"/>
              </a:rPr>
              <a:t>Mrs Theaker, Mrs McCulley, Mrs Brown (Mon-Wed), Mrs Murray (</a:t>
            </a:r>
            <a:r>
              <a:rPr lang="en-GB" dirty="0" err="1">
                <a:latin typeface="+mn-lt"/>
              </a:rPr>
              <a:t>Thur</a:t>
            </a:r>
            <a:r>
              <a:rPr lang="en-GB" dirty="0">
                <a:latin typeface="+mn-lt"/>
              </a:rPr>
              <a:t>-Fri)</a:t>
            </a:r>
          </a:p>
          <a:p>
            <a:r>
              <a:rPr lang="en-GB" b="1" dirty="0">
                <a:latin typeface="+mn-lt"/>
              </a:rPr>
              <a:t>Year 1: </a:t>
            </a:r>
            <a:r>
              <a:rPr lang="en-GB" dirty="0">
                <a:latin typeface="+mn-lt"/>
              </a:rPr>
              <a:t>Mrs McDonald, Miss Wetherley (am), Ms Butler (pm)</a:t>
            </a:r>
          </a:p>
          <a:p>
            <a:r>
              <a:rPr lang="en-GB" b="1" dirty="0">
                <a:latin typeface="+mn-lt"/>
              </a:rPr>
              <a:t>Year 2: </a:t>
            </a:r>
            <a:r>
              <a:rPr lang="en-GB" dirty="0">
                <a:latin typeface="+mn-lt"/>
              </a:rPr>
              <a:t>Mrs De La </a:t>
            </a:r>
            <a:r>
              <a:rPr lang="en-GB" dirty="0" err="1">
                <a:latin typeface="+mn-lt"/>
              </a:rPr>
              <a:t>Bertauche</a:t>
            </a:r>
            <a:r>
              <a:rPr lang="en-GB" dirty="0">
                <a:latin typeface="+mn-lt"/>
              </a:rPr>
              <a:t>, Ms Butler (am) &amp; Mrs Lancaster (pm)</a:t>
            </a:r>
          </a:p>
          <a:p>
            <a:r>
              <a:rPr lang="en-GB" b="1" dirty="0">
                <a:latin typeface="+mn-lt"/>
              </a:rPr>
              <a:t>Year 3: </a:t>
            </a:r>
            <a:r>
              <a:rPr lang="en-GB" dirty="0">
                <a:latin typeface="+mn-lt"/>
              </a:rPr>
              <a:t>Mrs </a:t>
            </a:r>
            <a:r>
              <a:rPr lang="en-GB" dirty="0" err="1">
                <a:latin typeface="+mn-lt"/>
              </a:rPr>
              <a:t>Winsbury</a:t>
            </a:r>
            <a:r>
              <a:rPr lang="en-GB" dirty="0">
                <a:latin typeface="+mn-lt"/>
              </a:rPr>
              <a:t>, Miss Lloyd, Mr Darby</a:t>
            </a:r>
          </a:p>
          <a:p>
            <a:r>
              <a:rPr lang="en-GB" b="1" dirty="0">
                <a:latin typeface="+mn-lt"/>
              </a:rPr>
              <a:t>Year 4: </a:t>
            </a:r>
            <a:r>
              <a:rPr lang="en-GB" dirty="0">
                <a:latin typeface="+mn-lt"/>
              </a:rPr>
              <a:t>Mrs Foy, Miss Kingston, Ms Rawlings </a:t>
            </a:r>
            <a:r>
              <a:rPr lang="en-GB" b="1" dirty="0">
                <a:latin typeface="+mn-lt"/>
              </a:rPr>
              <a:t>Year 5: </a:t>
            </a:r>
            <a:r>
              <a:rPr lang="en-GB" dirty="0">
                <a:latin typeface="+mn-lt"/>
              </a:rPr>
              <a:t>Mrs Forouzandeh, Mrs Lancaster, </a:t>
            </a:r>
            <a:r>
              <a:rPr lang="en-GB">
                <a:latin typeface="+mn-lt"/>
              </a:rPr>
              <a:t>Miss Wetherley</a:t>
            </a:r>
            <a:endParaRPr lang="en-GB" dirty="0">
              <a:latin typeface="+mn-lt"/>
            </a:endParaRPr>
          </a:p>
          <a:p>
            <a:r>
              <a:rPr lang="en-GB" b="1" dirty="0">
                <a:latin typeface="+mn-lt"/>
              </a:rPr>
              <a:t>Year 6: </a:t>
            </a:r>
            <a:r>
              <a:rPr lang="en-GB" dirty="0">
                <a:latin typeface="+mn-lt"/>
              </a:rPr>
              <a:t>Miss Gault, Mrs Barnard</a:t>
            </a:r>
          </a:p>
          <a:p>
            <a:r>
              <a:rPr lang="en-GB" b="1" dirty="0">
                <a:latin typeface="+mn-lt"/>
              </a:rPr>
              <a:t>Head of School: </a:t>
            </a:r>
            <a:r>
              <a:rPr lang="en-GB" dirty="0">
                <a:latin typeface="+mn-lt"/>
              </a:rPr>
              <a:t>Mrs Bourner</a:t>
            </a:r>
          </a:p>
          <a:p>
            <a:r>
              <a:rPr lang="en-GB" b="1" dirty="0">
                <a:latin typeface="+mn-lt"/>
              </a:rPr>
              <a:t>Office Manager: </a:t>
            </a:r>
            <a:r>
              <a:rPr lang="en-GB" dirty="0">
                <a:latin typeface="+mn-lt"/>
              </a:rPr>
              <a:t>Miss Tull</a:t>
            </a:r>
          </a:p>
          <a:p>
            <a:r>
              <a:rPr lang="en-GB" b="1" dirty="0">
                <a:latin typeface="+mn-lt"/>
              </a:rPr>
              <a:t>Catering Assistant: </a:t>
            </a:r>
            <a:r>
              <a:rPr lang="en-GB" dirty="0">
                <a:latin typeface="+mn-lt"/>
              </a:rPr>
              <a:t>Ms Rawlings</a:t>
            </a:r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719577-EAE9-20DB-76BC-C850F0A381DB}"/>
              </a:ext>
            </a:extLst>
          </p:cNvPr>
          <p:cNvSpPr txBox="1"/>
          <p:nvPr/>
        </p:nvSpPr>
        <p:spPr>
          <a:xfrm>
            <a:off x="7701533" y="768412"/>
            <a:ext cx="4003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Welcome</a:t>
            </a:r>
          </a:p>
        </p:txBody>
      </p:sp>
      <p:pic>
        <p:nvPicPr>
          <p:cNvPr id="2058" name="Picture 10" descr="Encourage Each Other And Build Each Other Up Pictures, Photos, and Images  for Facebook, Tumblr, Pinterest, and Twitter">
            <a:extLst>
              <a:ext uri="{FF2B5EF4-FFF2-40B4-BE49-F238E27FC236}">
                <a16:creationId xmlns:a16="http://schemas.microsoft.com/office/drawing/2014/main" id="{94B44C0E-7761-380D-A277-D49971C86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" y="1060799"/>
            <a:ext cx="4701540" cy="470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20B8D77-C730-1C72-030B-7DD9E95D365B}"/>
              </a:ext>
            </a:extLst>
          </p:cNvPr>
          <p:cNvSpPr txBox="1"/>
          <p:nvPr/>
        </p:nvSpPr>
        <p:spPr>
          <a:xfrm>
            <a:off x="1195039" y="583746"/>
            <a:ext cx="4215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Our Trust and School Vision</a:t>
            </a:r>
          </a:p>
        </p:txBody>
      </p:sp>
    </p:spTree>
    <p:extLst>
      <p:ext uri="{BB962C8B-B14F-4D97-AF65-F5344CB8AC3E}">
        <p14:creationId xmlns:p14="http://schemas.microsoft.com/office/powerpoint/2010/main" val="4049616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03B9A-A989-D0A6-3411-F18D5933B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4823" y="2172657"/>
            <a:ext cx="5181600" cy="4231117"/>
          </a:xfrm>
        </p:spPr>
        <p:txBody>
          <a:bodyPr>
            <a:normAutofit/>
          </a:bodyPr>
          <a:lstStyle/>
          <a:p>
            <a:r>
              <a:rPr lang="en-GB" dirty="0">
                <a:latin typeface="+mn-lt"/>
              </a:rPr>
              <a:t>Christmas Service, Eisteddfod, Sports Day, Summer Production, Dance Extravaganza, Talent show, residentials, community events &amp; so much more!</a:t>
            </a:r>
          </a:p>
          <a:p>
            <a:r>
              <a:rPr lang="en-GB" dirty="0">
                <a:latin typeface="+mn-lt"/>
              </a:rPr>
              <a:t>Fantastic school trips and visitors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719577-EAE9-20DB-76BC-C850F0A381DB}"/>
              </a:ext>
            </a:extLst>
          </p:cNvPr>
          <p:cNvSpPr txBox="1"/>
          <p:nvPr/>
        </p:nvSpPr>
        <p:spPr>
          <a:xfrm>
            <a:off x="7293979" y="981308"/>
            <a:ext cx="4003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2025-2026</a:t>
            </a: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B058BEEF-2A10-D380-A695-4A82B3ADD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373" y="454226"/>
            <a:ext cx="2063104" cy="275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353B1270-43AE-74AC-EA8F-8702E4979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918" y="464438"/>
            <a:ext cx="2063104" cy="275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No photo description available.">
            <a:extLst>
              <a:ext uri="{FF2B5EF4-FFF2-40B4-BE49-F238E27FC236}">
                <a16:creationId xmlns:a16="http://schemas.microsoft.com/office/drawing/2014/main" id="{59B40491-1910-E504-8F4B-50CD29F23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3" y="3359524"/>
            <a:ext cx="4059000" cy="304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916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329F5-8BC1-C426-C2E5-92BA64BA0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78D76066-9EC8-2FF5-179B-7684B0833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039" y="522480"/>
            <a:ext cx="3739223" cy="281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No photo description available.">
            <a:extLst>
              <a:ext uri="{FF2B5EF4-FFF2-40B4-BE49-F238E27FC236}">
                <a16:creationId xmlns:a16="http://schemas.microsoft.com/office/drawing/2014/main" id="{1948813F-0903-6CFC-9566-4D4C7C009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687" y="1929084"/>
            <a:ext cx="2667646" cy="355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ay be an image of 7 people">
            <a:extLst>
              <a:ext uri="{FF2B5EF4-FFF2-40B4-BE49-F238E27FC236}">
                <a16:creationId xmlns:a16="http://schemas.microsoft.com/office/drawing/2014/main" id="{C3D2E753-C48C-61AE-84D1-DCA1A14E1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235" y="3477299"/>
            <a:ext cx="3750945" cy="281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09961A8-0D35-F715-0968-8696340C6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532" y="3578064"/>
            <a:ext cx="3482236" cy="2611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y be an image of 2 people">
            <a:extLst>
              <a:ext uri="{FF2B5EF4-FFF2-40B4-BE49-F238E27FC236}">
                <a16:creationId xmlns:a16="http://schemas.microsoft.com/office/drawing/2014/main" id="{551A3019-4067-4DC5-72EF-DFD32A301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938" y="440611"/>
            <a:ext cx="3666242" cy="28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563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7719577-EAE9-20DB-76BC-C850F0A381DB}"/>
              </a:ext>
            </a:extLst>
          </p:cNvPr>
          <p:cNvSpPr txBox="1"/>
          <p:nvPr/>
        </p:nvSpPr>
        <p:spPr>
          <a:xfrm>
            <a:off x="4850980" y="407693"/>
            <a:ext cx="4003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2025-2026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8A6B0FCC-704C-F7B7-747D-08B115C56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188760"/>
              </p:ext>
            </p:extLst>
          </p:nvPr>
        </p:nvGraphicFramePr>
        <p:xfrm>
          <a:off x="854127" y="992468"/>
          <a:ext cx="10893590" cy="530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718">
                  <a:extLst>
                    <a:ext uri="{9D8B030D-6E8A-4147-A177-3AD203B41FA5}">
                      <a16:colId xmlns:a16="http://schemas.microsoft.com/office/drawing/2014/main" val="1192740459"/>
                    </a:ext>
                  </a:extLst>
                </a:gridCol>
                <a:gridCol w="2178718">
                  <a:extLst>
                    <a:ext uri="{9D8B030D-6E8A-4147-A177-3AD203B41FA5}">
                      <a16:colId xmlns:a16="http://schemas.microsoft.com/office/drawing/2014/main" val="2440965922"/>
                    </a:ext>
                  </a:extLst>
                </a:gridCol>
                <a:gridCol w="2178718">
                  <a:extLst>
                    <a:ext uri="{9D8B030D-6E8A-4147-A177-3AD203B41FA5}">
                      <a16:colId xmlns:a16="http://schemas.microsoft.com/office/drawing/2014/main" val="2523700618"/>
                    </a:ext>
                  </a:extLst>
                </a:gridCol>
                <a:gridCol w="2178718">
                  <a:extLst>
                    <a:ext uri="{9D8B030D-6E8A-4147-A177-3AD203B41FA5}">
                      <a16:colId xmlns:a16="http://schemas.microsoft.com/office/drawing/2014/main" val="1112378775"/>
                    </a:ext>
                  </a:extLst>
                </a:gridCol>
                <a:gridCol w="2178718">
                  <a:extLst>
                    <a:ext uri="{9D8B030D-6E8A-4147-A177-3AD203B41FA5}">
                      <a16:colId xmlns:a16="http://schemas.microsoft.com/office/drawing/2014/main" val="26544226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Foundation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Year 1&amp;2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Year 3&amp;4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Year 5&amp;6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08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All About Me</a:t>
                      </a:r>
                    </a:p>
                    <a:p>
                      <a:r>
                        <a:rPr lang="en-US" dirty="0"/>
                        <a:t>Star in a Jar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Once Upon a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Vicious Vikings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Off with their heads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7761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Trips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Local walks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History of the Page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Great Fire of London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Waltham Farm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Hampton Court Palace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066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Come let’s Celebrate</a:t>
                      </a:r>
                    </a:p>
                    <a:p>
                      <a:r>
                        <a:rPr lang="en-US" dirty="0"/>
                        <a:t>Animal Crackers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Frozen Kingdom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Down in Africa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Shackleton’s Journey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2835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Trips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Waltham Farm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Pitts River and Natural History museum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African drumming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Winchester Space Centre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377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Extraordinary Gardener</a:t>
                      </a:r>
                    </a:p>
                    <a:p>
                      <a:r>
                        <a:rPr lang="en-US" dirty="0"/>
                        <a:t>Saving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Hoot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Unity in the 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Under the Canopy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Full of Beans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626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Trips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solidFill>
                            <a:srgbClr val="FF0000"/>
                          </a:solidFill>
                        </a:rPr>
                        <a:t>Wisley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Gardens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Flo on the Road drama workshop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Kew Gardens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Cadbury world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8634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2873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22B398C-40F4-5698-4FFE-4BC5B45BD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Housekeeping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4A621F-FCD4-D069-89E9-52B2A936EC8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8.30 start Collective Worship at 8.50 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968A2D-FB51-B9B3-7C24-78A9729D1CD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7"/>
            <a:ext cx="2223198" cy="2014330"/>
          </a:xfrm>
        </p:spPr>
        <p:txBody>
          <a:bodyPr>
            <a:normAutofit/>
          </a:bodyPr>
          <a:lstStyle/>
          <a:p>
            <a:r>
              <a:rPr lang="en-GB" dirty="0"/>
              <a:t>School day: 8:30 – 3:30 </a:t>
            </a:r>
          </a:p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66D06EE-751C-66D0-A498-054A51D8A94C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536490" y="2732049"/>
            <a:ext cx="1715412" cy="1879708"/>
          </a:xfrm>
        </p:spPr>
        <p:txBody>
          <a:bodyPr>
            <a:normAutofit/>
          </a:bodyPr>
          <a:lstStyle/>
          <a:p>
            <a:r>
              <a:rPr lang="en-GB" dirty="0"/>
              <a:t>Lunch 12:00 – 1:00 </a:t>
            </a:r>
          </a:p>
          <a:p>
            <a:r>
              <a:rPr lang="en-GB" dirty="0"/>
              <a:t>POP play</a:t>
            </a:r>
          </a:p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5DBC82-CA3F-7342-D133-22E08C73E999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554153"/>
            <a:ext cx="2223198" cy="2199861"/>
          </a:xfrm>
        </p:spPr>
        <p:txBody>
          <a:bodyPr>
            <a:normAutofit/>
          </a:bodyPr>
          <a:lstStyle/>
          <a:p>
            <a:r>
              <a:rPr lang="en-GB" dirty="0"/>
              <a:t>Afterschool clubs – 3:30 – 4:30</a:t>
            </a:r>
            <a:br>
              <a:rPr lang="en-GB" dirty="0"/>
            </a:br>
            <a:endParaRPr lang="en-GB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91257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22B398C-40F4-5698-4FFE-4BC5B45BD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Housekeeping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4A621F-FCD4-D069-89E9-52B2A936EC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732049"/>
            <a:ext cx="2223198" cy="2199861"/>
          </a:xfrm>
        </p:spPr>
        <p:txBody>
          <a:bodyPr>
            <a:normAutofit/>
          </a:bodyPr>
          <a:lstStyle/>
          <a:p>
            <a:r>
              <a:rPr lang="en-GB" dirty="0"/>
              <a:t>Breakfast club – 7.30-8.30 Monday-Friday</a:t>
            </a:r>
            <a:br>
              <a:rPr lang="en-GB" dirty="0"/>
            </a:br>
            <a:endParaRPr lang="en-GB" dirty="0"/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968A2D-FB51-B9B3-7C24-78A9729D1CD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604160" y="2288930"/>
            <a:ext cx="2223198" cy="2014330"/>
          </a:xfrm>
        </p:spPr>
        <p:txBody>
          <a:bodyPr>
            <a:normAutofit/>
          </a:bodyPr>
          <a:lstStyle/>
          <a:p>
            <a:r>
              <a:rPr lang="en-GB" dirty="0"/>
              <a:t>Afterschool care – 3:30 6:00- Monday to Thursday</a:t>
            </a:r>
          </a:p>
          <a:p>
            <a:r>
              <a:rPr lang="en-GB" dirty="0"/>
              <a:t>U Sports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66D06EE-751C-66D0-A498-054A51D8A94C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514188" y="2489146"/>
            <a:ext cx="1715412" cy="1879708"/>
          </a:xfrm>
        </p:spPr>
        <p:txBody>
          <a:bodyPr>
            <a:normAutofit/>
          </a:bodyPr>
          <a:lstStyle/>
          <a:p>
            <a:r>
              <a:rPr lang="en-US" dirty="0"/>
              <a:t>Parking and using the footbridge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5DBC82-CA3F-7342-D133-22E08C73E999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489688" y="2946994"/>
            <a:ext cx="1610624" cy="159821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Friday early pick up –1pm pick up, please let the office know if your child is staying </a:t>
            </a:r>
          </a:p>
          <a:p>
            <a:endParaRPr lang="en-GB" sz="2800" dirty="0"/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86C291-1940-B565-FE96-83A16C16A6B1}"/>
              </a:ext>
            </a:extLst>
          </p:cNvPr>
          <p:cNvSpPr txBox="1"/>
          <p:nvPr/>
        </p:nvSpPr>
        <p:spPr>
          <a:xfrm>
            <a:off x="917568" y="5060515"/>
            <a:ext cx="53830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GB" sz="2800" dirty="0"/>
              <a:t>Booking at:</a:t>
            </a:r>
          </a:p>
          <a:p>
            <a:pPr fontAlgn="t"/>
            <a:r>
              <a:rPr lang="en-GB" sz="2800" dirty="0" err="1"/>
              <a:t>Knowl-hill.cbfs.uk</a:t>
            </a:r>
            <a:r>
              <a:rPr lang="en-GB" sz="2800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285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5577" y="2090611"/>
            <a:ext cx="5181600" cy="368470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 4</a:t>
            </a:r>
            <a:r>
              <a:rPr lang="en-US" baseline="30000" dirty="0"/>
              <a:t>th</a:t>
            </a:r>
            <a:r>
              <a:rPr lang="en-US" dirty="0"/>
              <a:t> &amp; 6</a:t>
            </a:r>
            <a:r>
              <a:rPr lang="en-US" baseline="30000" dirty="0"/>
              <a:t>th</a:t>
            </a:r>
            <a:r>
              <a:rPr lang="en-US" dirty="0"/>
              <a:t> November</a:t>
            </a:r>
          </a:p>
          <a:p>
            <a:endParaRPr lang="en-US" dirty="0"/>
          </a:p>
          <a:p>
            <a:r>
              <a:rPr lang="en-US" dirty="0"/>
              <a:t> 20</a:t>
            </a:r>
            <a:r>
              <a:rPr lang="en-US" baseline="30000" dirty="0"/>
              <a:t>th</a:t>
            </a:r>
            <a:r>
              <a:rPr lang="en-US" dirty="0"/>
              <a:t> &amp; 21</a:t>
            </a:r>
            <a:r>
              <a:rPr lang="en-US" baseline="30000" dirty="0"/>
              <a:t>st</a:t>
            </a:r>
            <a:r>
              <a:rPr lang="en-US" dirty="0"/>
              <a:t> January</a:t>
            </a:r>
          </a:p>
          <a:p>
            <a:endParaRPr lang="en-US" dirty="0"/>
          </a:p>
          <a:p>
            <a:r>
              <a:rPr lang="en-US" dirty="0">
                <a:latin typeface="+mn-lt"/>
              </a:rPr>
              <a:t>April – meetings for invited parents</a:t>
            </a:r>
          </a:p>
          <a:p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July - end of year reports and optional meetings 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505577" y="1189037"/>
            <a:ext cx="5181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+mj-lt"/>
              </a:rPr>
              <a:t>Parents Evenings</a:t>
            </a:r>
          </a:p>
        </p:txBody>
      </p:sp>
      <p:pic>
        <p:nvPicPr>
          <p:cNvPr id="8193" name="Picture 1" descr="page9image66484032">
            <a:extLst>
              <a:ext uri="{FF2B5EF4-FFF2-40B4-BE49-F238E27FC236}">
                <a16:creationId xmlns:a16="http://schemas.microsoft.com/office/drawing/2014/main" id="{B74F06E6-6F4F-01A0-3DF9-17D141DA8613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6" r="20796"/>
          <a:stretch>
            <a:fillRect/>
          </a:stretch>
        </p:blipFill>
        <p:spPr bwMode="auto">
          <a:xfrm>
            <a:off x="657225" y="1189037"/>
            <a:ext cx="5029199" cy="423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606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Maths - Lillington Nursery &amp; Primary School">
            <a:extLst>
              <a:ext uri="{FF2B5EF4-FFF2-40B4-BE49-F238E27FC236}">
                <a16:creationId xmlns:a16="http://schemas.microsoft.com/office/drawing/2014/main" id="{4340E7CE-AC5F-001B-0AC7-38C09C321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54" y="3443191"/>
            <a:ext cx="2645844" cy="146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1969969"/>
            <a:ext cx="5181600" cy="4397377"/>
          </a:xfrm>
        </p:spPr>
        <p:txBody>
          <a:bodyPr>
            <a:normAutofit fontScale="55000" lnSpcReduction="20000"/>
          </a:bodyPr>
          <a:lstStyle/>
          <a:p>
            <a:r>
              <a:rPr lang="en-US" dirty="0">
                <a:latin typeface="+mn-lt"/>
              </a:rPr>
              <a:t>Literacy counts – Read to Write &amp; Ready, Steady, Write</a:t>
            </a:r>
          </a:p>
          <a:p>
            <a:r>
              <a:rPr lang="en-US" dirty="0">
                <a:latin typeface="+mn-lt"/>
              </a:rPr>
              <a:t>Writing for Pleasure</a:t>
            </a:r>
          </a:p>
          <a:p>
            <a:r>
              <a:rPr lang="en-US" dirty="0">
                <a:latin typeface="+mn-lt"/>
              </a:rPr>
              <a:t>Phonics - Read Write Inc</a:t>
            </a:r>
          </a:p>
          <a:p>
            <a:r>
              <a:rPr lang="en-US" dirty="0">
                <a:latin typeface="+mn-lt"/>
              </a:rPr>
              <a:t>Magma </a:t>
            </a:r>
            <a:r>
              <a:rPr lang="en-US" dirty="0" err="1">
                <a:latin typeface="+mn-lt"/>
              </a:rPr>
              <a:t>Maths</a:t>
            </a:r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Tailored non-core curriculum – AHMAT booklets</a:t>
            </a:r>
          </a:p>
          <a:p>
            <a:r>
              <a:rPr lang="en-US" dirty="0">
                <a:latin typeface="+mn-lt"/>
              </a:rPr>
              <a:t>French – Language Angels</a:t>
            </a:r>
          </a:p>
          <a:p>
            <a:r>
              <a:rPr lang="en-US" dirty="0">
                <a:latin typeface="+mn-lt"/>
              </a:rPr>
              <a:t>PSHE &amp; P4C - </a:t>
            </a:r>
            <a:r>
              <a:rPr lang="en-US" dirty="0" err="1">
                <a:latin typeface="+mn-lt"/>
              </a:rPr>
              <a:t>Lovewise</a:t>
            </a:r>
            <a:r>
              <a:rPr lang="en-US" dirty="0">
                <a:latin typeface="+mn-lt"/>
              </a:rPr>
              <a:t> </a:t>
            </a:r>
          </a:p>
          <a:p>
            <a:r>
              <a:rPr lang="en-US" dirty="0">
                <a:latin typeface="+mn-lt"/>
              </a:rPr>
              <a:t>PE – </a:t>
            </a:r>
            <a:r>
              <a:rPr lang="en-US" dirty="0" err="1">
                <a:latin typeface="+mn-lt"/>
              </a:rPr>
              <a:t>chn</a:t>
            </a:r>
            <a:r>
              <a:rPr lang="en-US" dirty="0">
                <a:latin typeface="+mn-lt"/>
              </a:rPr>
              <a:t> come dressed in PE kit</a:t>
            </a:r>
          </a:p>
          <a:p>
            <a:r>
              <a:rPr lang="en-US" dirty="0">
                <a:latin typeface="+mn-lt"/>
              </a:rPr>
              <a:t>RE</a:t>
            </a:r>
          </a:p>
          <a:p>
            <a:r>
              <a:rPr lang="en-US" dirty="0">
                <a:latin typeface="+mn-lt"/>
              </a:rPr>
              <a:t>Music</a:t>
            </a:r>
          </a:p>
          <a:p>
            <a:r>
              <a:rPr lang="en-US" dirty="0">
                <a:latin typeface="+mn-lt"/>
              </a:rPr>
              <a:t>Computing</a:t>
            </a:r>
          </a:p>
          <a:p>
            <a:r>
              <a:rPr lang="en-US" dirty="0" err="1">
                <a:latin typeface="+mn-lt"/>
              </a:rPr>
              <a:t>Spacemakers</a:t>
            </a:r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Curriculum Bulletins on class pages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1203324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Curriculum </a:t>
            </a:r>
          </a:p>
        </p:txBody>
      </p:sp>
      <p:pic>
        <p:nvPicPr>
          <p:cNvPr id="1026" name="Picture 2" descr="Ready Steady Write — Literacy Counts">
            <a:extLst>
              <a:ext uri="{FF2B5EF4-FFF2-40B4-BE49-F238E27FC236}">
                <a16:creationId xmlns:a16="http://schemas.microsoft.com/office/drawing/2014/main" id="{DD7FDFD8-6FED-00E0-80BA-E7A252B44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93" y="667898"/>
            <a:ext cx="2358205" cy="235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ad to Write — Literacy Counts">
            <a:extLst>
              <a:ext uri="{FF2B5EF4-FFF2-40B4-BE49-F238E27FC236}">
                <a16:creationId xmlns:a16="http://schemas.microsoft.com/office/drawing/2014/main" id="{90FCF2FC-DEEE-172D-F66E-C23C70DF3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089" y="2862714"/>
            <a:ext cx="2276228" cy="200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onics - Tangmere Primary Academy">
            <a:extLst>
              <a:ext uri="{FF2B5EF4-FFF2-40B4-BE49-F238E27FC236}">
                <a16:creationId xmlns:a16="http://schemas.microsoft.com/office/drawing/2014/main" id="{A8E51BA4-30ED-A1F1-DCBA-F6048CE2A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727" y="5137493"/>
            <a:ext cx="4388370" cy="1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troducing Language Angels - Association for Language Learning">
            <a:extLst>
              <a:ext uri="{FF2B5EF4-FFF2-40B4-BE49-F238E27FC236}">
                <a16:creationId xmlns:a16="http://schemas.microsoft.com/office/drawing/2014/main" id="{6A0C3688-D3F5-5D6C-9CDB-9910E88A2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020" y="667898"/>
            <a:ext cx="2780604" cy="1562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599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Catering</a:t>
            </a:r>
          </a:p>
        </p:txBody>
      </p:sp>
      <p:pic>
        <p:nvPicPr>
          <p:cNvPr id="5122" name="Picture 2" descr="School Meals and Healthy Tuck | St Stephen's C of E Primary School">
            <a:extLst>
              <a:ext uri="{FF2B5EF4-FFF2-40B4-BE49-F238E27FC236}">
                <a16:creationId xmlns:a16="http://schemas.microsoft.com/office/drawing/2014/main" id="{2D67162F-910C-0107-A4D7-EBFA28B7B0A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4" r="2053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3E30049-ABFF-656A-9B83-0226692507AE}"/>
              </a:ext>
            </a:extLst>
          </p:cNvPr>
          <p:cNvSpPr txBox="1">
            <a:spLocks/>
          </p:cNvSpPr>
          <p:nvPr/>
        </p:nvSpPr>
        <p:spPr>
          <a:xfrm>
            <a:off x="6499061" y="1496000"/>
            <a:ext cx="5181600" cy="368470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Millbrook Global Café</a:t>
            </a:r>
          </a:p>
          <a:p>
            <a:r>
              <a:rPr lang="en-US" dirty="0">
                <a:latin typeface="+mn-lt"/>
              </a:rPr>
              <a:t>Menu online</a:t>
            </a:r>
          </a:p>
          <a:p>
            <a:r>
              <a:rPr lang="en-US" dirty="0">
                <a:latin typeface="+mn-lt"/>
              </a:rPr>
              <a:t>Must be ordered in advance or you will need to bring a packed lunch</a:t>
            </a:r>
          </a:p>
          <a:p>
            <a:r>
              <a:rPr lang="en-US" dirty="0">
                <a:latin typeface="+mn-lt"/>
              </a:rPr>
              <a:t>Order via Arbor app and account always be in credit or meals will be cancelled going forwards</a:t>
            </a:r>
          </a:p>
          <a:p>
            <a:r>
              <a:rPr lang="en-US" dirty="0">
                <a:latin typeface="+mn-lt"/>
              </a:rPr>
              <a:t>Packed lunches should be balanced and healthy and please no nuts as we have some pupils with allergies</a:t>
            </a:r>
          </a:p>
        </p:txBody>
      </p:sp>
    </p:spTree>
    <p:extLst>
      <p:ext uri="{BB962C8B-B14F-4D97-AF65-F5344CB8AC3E}">
        <p14:creationId xmlns:p14="http://schemas.microsoft.com/office/powerpoint/2010/main" val="2996531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677293"/>
            <a:ext cx="5473148" cy="4580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34495E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Reading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87BBE-E0AA-6715-C405-9D3F5658A8CE}"/>
              </a:ext>
            </a:extLst>
          </p:cNvPr>
          <p:cNvSpPr txBox="1"/>
          <p:nvPr/>
        </p:nvSpPr>
        <p:spPr>
          <a:xfrm>
            <a:off x="6665845" y="428274"/>
            <a:ext cx="5011185" cy="482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endParaRPr lang="en-GB" sz="2800" dirty="0">
              <a:solidFill>
                <a:srgbClr val="34495E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en-GB" sz="2800" dirty="0">
              <a:solidFill>
                <a:srgbClr val="34495E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4495E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Read daily (Aim for 15 mins a day)</a:t>
            </a: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4495E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Reading incentives </a:t>
            </a: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4495E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Record reading in partnership book</a:t>
            </a: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4495E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Model reading yourself</a:t>
            </a: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4495E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Mystery readers</a:t>
            </a:r>
          </a:p>
        </p:txBody>
      </p:sp>
      <p:pic>
        <p:nvPicPr>
          <p:cNvPr id="6148" name="Picture 4" descr="40,078 Children Reading Illustrations &amp; Clip Art - iStock">
            <a:extLst>
              <a:ext uri="{FF2B5EF4-FFF2-40B4-BE49-F238E27FC236}">
                <a16:creationId xmlns:a16="http://schemas.microsoft.com/office/drawing/2014/main" id="{555CF048-2411-7125-8763-E512EB1FBDC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9" r="2250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025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677293"/>
            <a:ext cx="5473148" cy="4580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34495E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Reading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87BBE-E0AA-6715-C405-9D3F5658A8CE}"/>
              </a:ext>
            </a:extLst>
          </p:cNvPr>
          <p:cNvSpPr txBox="1"/>
          <p:nvPr/>
        </p:nvSpPr>
        <p:spPr>
          <a:xfrm>
            <a:off x="6665845" y="710082"/>
            <a:ext cx="5011185" cy="6224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endParaRPr lang="en-GB" sz="28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en-GB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Our ‘reading routes’ challenges is inspired by the underground and making journeys to read books across a range of genres. Each coloured lined on the reading routes map corresponds to a different genre. At school, we have shelves stocked with specially selected books for pupils to loan out and begin reading. When each pupil has read a book, this must be written in their reading record and they will have their reading routes ticket ‘punched’ when the book is completed, just like a real train ticket! If a pupil has a book they would particularly like to read from outside of school, this can also be matched up to a genre and will contribute towards the challenge.</a:t>
            </a:r>
          </a:p>
          <a:p>
            <a:pPr marL="457200" indent="-457200">
              <a:lnSpc>
                <a:spcPct val="10700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endParaRPr lang="en-GB" sz="2800" dirty="0"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A245D4-C014-E826-50B5-59FF0D5FC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52" y="1677293"/>
            <a:ext cx="6371568" cy="358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6413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677293"/>
            <a:ext cx="5473148" cy="4580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34495E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Reading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87BBE-E0AA-6715-C405-9D3F5658A8CE}"/>
              </a:ext>
            </a:extLst>
          </p:cNvPr>
          <p:cNvSpPr txBox="1"/>
          <p:nvPr/>
        </p:nvSpPr>
        <p:spPr>
          <a:xfrm>
            <a:off x="6665845" y="710082"/>
            <a:ext cx="5011185" cy="5616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endParaRPr lang="en-GB" sz="32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Pupils can choose to read across the genres, to complete a whole line and to complete their whole ticket. There will be prizes for the following: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Reading one book from each genre – a certificate celebrated in celebration assembly.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Reading across one complete genre line (5 books KS1 and 3 books KS2) – a certificate celebrated in celebration assembly.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Reading across all the genres and completing the reading routes ticket– a badge presented in celebration assembly.</a:t>
            </a:r>
            <a:endParaRPr lang="en-GB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48118D-61FA-82F1-3C03-4297705EE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051" y="443319"/>
            <a:ext cx="2830949" cy="581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58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845" y="2822055"/>
            <a:ext cx="5473148" cy="45806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34495E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GB" sz="1600" dirty="0">
                <a:latin typeface="+mn-lt"/>
              </a:rPr>
              <a:t>Behaviour is everybody’s responsibility (staff, children, parents)</a:t>
            </a:r>
          </a:p>
          <a:p>
            <a:r>
              <a:rPr lang="en-GB" sz="1600" dirty="0">
                <a:latin typeface="+mn-lt"/>
              </a:rPr>
              <a:t> Fresh starts every session </a:t>
            </a:r>
          </a:p>
          <a:p>
            <a:r>
              <a:rPr lang="en-GB" sz="1600" dirty="0">
                <a:latin typeface="+mn-lt"/>
              </a:rPr>
              <a:t> Teachers are just and fair</a:t>
            </a:r>
          </a:p>
          <a:p>
            <a:r>
              <a:rPr lang="en-GB" sz="1600" dirty="0">
                <a:latin typeface="+mn-lt"/>
              </a:rPr>
              <a:t> Teachers teach and support children to help them behave </a:t>
            </a:r>
          </a:p>
          <a:p>
            <a:r>
              <a:rPr lang="en-GB" sz="1600" dirty="0">
                <a:latin typeface="+mn-lt"/>
              </a:rPr>
              <a:t>Behaviour management and language is consistent </a:t>
            </a:r>
          </a:p>
          <a:p>
            <a:r>
              <a:rPr lang="en-GB" sz="1600" dirty="0">
                <a:latin typeface="+mn-lt"/>
              </a:rPr>
              <a:t>Consistent consequences EVERY time </a:t>
            </a: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latin typeface="+mj-lt"/>
              </a:rPr>
              <a:t>Behaviour</a:t>
            </a:r>
            <a:r>
              <a:rPr lang="en-US" sz="3200" b="1" dirty="0">
                <a:latin typeface="+mj-lt"/>
              </a:rPr>
              <a:t> &amp; School Rules</a:t>
            </a:r>
          </a:p>
        </p:txBody>
      </p:sp>
      <p:pic>
        <p:nvPicPr>
          <p:cNvPr id="10241" name="Picture 1" descr="page13image66065904">
            <a:extLst>
              <a:ext uri="{FF2B5EF4-FFF2-40B4-BE49-F238E27FC236}">
                <a16:creationId xmlns:a16="http://schemas.microsoft.com/office/drawing/2014/main" id="{C07ACE08-97B6-71C3-EF60-238E58FF7FBB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9" r="563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D481B99-D64B-57A1-7252-77E5BFF82175}"/>
              </a:ext>
            </a:extLst>
          </p:cNvPr>
          <p:cNvSpPr txBox="1"/>
          <p:nvPr/>
        </p:nvSpPr>
        <p:spPr>
          <a:xfrm>
            <a:off x="5933843" y="2180213"/>
            <a:ext cx="57819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effectLst/>
                <a:latin typeface="ComicSansMS" panose="030F0702030302020204" pitchFamily="66" charset="0"/>
              </a:rPr>
              <a:t>Be Respectful  </a:t>
            </a:r>
            <a:r>
              <a:rPr lang="en-GB" sz="2400" b="1" dirty="0">
                <a:solidFill>
                  <a:srgbClr val="0070C0"/>
                </a:solidFill>
                <a:effectLst/>
                <a:latin typeface="ComicSansMS" panose="030F0702030302020204" pitchFamily="66" charset="0"/>
              </a:rPr>
              <a:t>Be Responsible  </a:t>
            </a:r>
            <a:r>
              <a:rPr lang="en-GB" sz="2400" b="1" dirty="0">
                <a:solidFill>
                  <a:schemeClr val="accent4"/>
                </a:solidFill>
                <a:effectLst/>
                <a:latin typeface="ComicSansMS" panose="030F0702030302020204" pitchFamily="66" charset="0"/>
              </a:rPr>
              <a:t>Be Safe</a:t>
            </a:r>
            <a:endParaRPr lang="en-GB" sz="1800" b="1" dirty="0">
              <a:solidFill>
                <a:schemeClr val="accent4"/>
              </a:solidFill>
              <a:effectLst/>
              <a:latin typeface="ComicSansMS" panose="030F0702030302020204" pitchFamily="66" charset="0"/>
            </a:endParaRPr>
          </a:p>
          <a:p>
            <a:r>
              <a:rPr lang="en-GB" sz="1800" dirty="0">
                <a:effectLst/>
                <a:latin typeface="ComicSansMS" panose="030F0702030302020204" pitchFamily="66" charset="0"/>
              </a:rPr>
              <a:t> </a:t>
            </a:r>
            <a:endParaRPr lang="en-GB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53610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677293"/>
            <a:ext cx="5973860" cy="4580632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en-GB" sz="3800" dirty="0">
              <a:solidFill>
                <a:srgbClr val="34495E"/>
              </a:solidFill>
              <a:latin typeface="+mn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GB" sz="4900" dirty="0">
                <a:latin typeface="+mn-lt"/>
              </a:rPr>
              <a:t>School website and updated class pages – dates of events throughout the year and times where possible </a:t>
            </a:r>
          </a:p>
          <a:p>
            <a:r>
              <a:rPr lang="en-GB" sz="4900" dirty="0">
                <a:latin typeface="+mn-lt"/>
              </a:rPr>
              <a:t>Arbor app messages, emails and fortnightly newsletters. Please check contact details are correct and that all medical and permissions are completed. </a:t>
            </a:r>
          </a:p>
          <a:p>
            <a:r>
              <a:rPr lang="en-GB" sz="4900" dirty="0">
                <a:latin typeface="+mn-lt"/>
              </a:rPr>
              <a:t>Partnership Diaries</a:t>
            </a:r>
          </a:p>
          <a:p>
            <a:r>
              <a:rPr lang="en-GB" sz="4900" dirty="0">
                <a:latin typeface="+mn-lt"/>
              </a:rPr>
              <a:t>Approachable and friendly staff- please ask if you aren’t sure about something as you won’t be the only one </a:t>
            </a:r>
          </a:p>
          <a:p>
            <a:r>
              <a:rPr lang="en-GB" sz="4900" dirty="0">
                <a:latin typeface="+mn-lt"/>
              </a:rPr>
              <a:t>Social media- we have a school </a:t>
            </a:r>
            <a:r>
              <a:rPr lang="en-GB" sz="4900" dirty="0" err="1">
                <a:latin typeface="+mn-lt"/>
              </a:rPr>
              <a:t>facebook</a:t>
            </a:r>
            <a:r>
              <a:rPr lang="en-GB" sz="4900" dirty="0">
                <a:latin typeface="+mn-lt"/>
              </a:rPr>
              <a:t> page where we post photos of exciting activities happening in school. </a:t>
            </a:r>
          </a:p>
          <a:p>
            <a:r>
              <a:rPr lang="en-GB" sz="4900" dirty="0">
                <a:latin typeface="+mn-lt"/>
              </a:rPr>
              <a:t>Please note that the mums and dads </a:t>
            </a:r>
            <a:r>
              <a:rPr lang="en-GB" sz="4900" dirty="0" err="1">
                <a:latin typeface="+mn-lt"/>
              </a:rPr>
              <a:t>facebook</a:t>
            </a:r>
            <a:r>
              <a:rPr lang="en-GB" sz="4900" dirty="0">
                <a:latin typeface="+mn-lt"/>
              </a:rPr>
              <a:t> page and </a:t>
            </a:r>
            <a:r>
              <a:rPr lang="en-GB" sz="4900" dirty="0" err="1">
                <a:latin typeface="+mn-lt"/>
              </a:rPr>
              <a:t>whatsapp</a:t>
            </a:r>
            <a:r>
              <a:rPr lang="en-GB" sz="4900" dirty="0">
                <a:latin typeface="+mn-lt"/>
              </a:rPr>
              <a:t> groups are not school run so if you want correct information please contact the school directly for clarification. </a:t>
            </a:r>
          </a:p>
          <a:p>
            <a:r>
              <a:rPr lang="en-GB" sz="4900" dirty="0">
                <a:latin typeface="+mn-lt"/>
              </a:rPr>
              <a:t>Contact teachers via office email please. Appointments after school only.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Communication &amp; Arbor</a:t>
            </a:r>
          </a:p>
        </p:txBody>
      </p:sp>
      <p:pic>
        <p:nvPicPr>
          <p:cNvPr id="9220" name="Picture 4" descr="What is horizontal communication? | Slack">
            <a:extLst>
              <a:ext uri="{FF2B5EF4-FFF2-40B4-BE49-F238E27FC236}">
                <a16:creationId xmlns:a16="http://schemas.microsoft.com/office/drawing/2014/main" id="{2CC0B63B-F896-07C3-E445-AF08B18D90DC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9" r="563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294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0115" y="1445518"/>
            <a:ext cx="3746663" cy="4580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Everything must be labelled. 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 kit worn on PE days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 jewellery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Hair should be tied up and hair bands should be blue or black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Uniform</a:t>
            </a:r>
          </a:p>
        </p:txBody>
      </p:sp>
      <p:pic>
        <p:nvPicPr>
          <p:cNvPr id="9" name="Picture 8" descr="A person holding a pencil&#10;&#10;Description automatically generated">
            <a:extLst>
              <a:ext uri="{FF2B5EF4-FFF2-40B4-BE49-F238E27FC236}">
                <a16:creationId xmlns:a16="http://schemas.microsoft.com/office/drawing/2014/main" id="{024E9371-62C4-0679-9B38-9F3BB9E4E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36" y="2526983"/>
            <a:ext cx="7556500" cy="39116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37FE16C-B1BA-DA1C-6FA9-E0D549BA688A}"/>
              </a:ext>
            </a:extLst>
          </p:cNvPr>
          <p:cNvSpPr txBox="1"/>
          <p:nvPr/>
        </p:nvSpPr>
        <p:spPr>
          <a:xfrm>
            <a:off x="1987942" y="1851998"/>
            <a:ext cx="4375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Pencil Cases</a:t>
            </a:r>
          </a:p>
        </p:txBody>
      </p:sp>
    </p:spTree>
    <p:extLst>
      <p:ext uri="{BB962C8B-B14F-4D97-AF65-F5344CB8AC3E}">
        <p14:creationId xmlns:p14="http://schemas.microsoft.com/office/powerpoint/2010/main" val="3028294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Homework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A017DF-BAAC-4CC2-CE53-B61F8C241BF2}"/>
              </a:ext>
            </a:extLst>
          </p:cNvPr>
          <p:cNvSpPr txBox="1"/>
          <p:nvPr/>
        </p:nvSpPr>
        <p:spPr>
          <a:xfrm>
            <a:off x="1099208" y="407131"/>
            <a:ext cx="4729163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br>
              <a:rPr lang="en-GB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br>
              <a:rPr lang="en-GB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endParaRPr lang="en-GB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 rtl="0"/>
            <a:br>
              <a:rPr lang="en-GB" sz="20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endParaRPr lang="en-GB" sz="20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026" name="Picture 2" descr="Atom Learning">
            <a:extLst>
              <a:ext uri="{FF2B5EF4-FFF2-40B4-BE49-F238E27FC236}">
                <a16:creationId xmlns:a16="http://schemas.microsoft.com/office/drawing/2014/main" id="{B5C7ED10-5F9E-7449-0289-D165337F5FD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186" y="600075"/>
            <a:ext cx="3848243" cy="105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69B883E-4263-3CC2-B97D-B7E00FE12A8D}"/>
              </a:ext>
            </a:extLst>
          </p:cNvPr>
          <p:cNvSpPr txBox="1"/>
          <p:nvPr/>
        </p:nvSpPr>
        <p:spPr>
          <a:xfrm>
            <a:off x="7329103" y="1523117"/>
            <a:ext cx="375092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GB" sz="1800" b="1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Foundation- </a:t>
            </a:r>
            <a: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termly</a:t>
            </a:r>
            <a:b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endParaRPr lang="en-GB" sz="18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 rtl="0"/>
            <a:r>
              <a:rPr lang="en-GB" sz="1800" b="1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Year 1-5: </a:t>
            </a:r>
            <a: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Fortnightly - Homework is set on a Monday and due in a week Friday.</a:t>
            </a:r>
            <a:b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endParaRPr lang="en-GB" sz="18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 rtl="0"/>
            <a:r>
              <a:rPr lang="en-GB" sz="1800" b="1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Year 6: </a:t>
            </a:r>
            <a: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Weekly - Homework is set on a Monday and due in the following Monday. This is to help prepare children for the greater expectations around homework at secondary school.</a:t>
            </a:r>
          </a:p>
          <a:p>
            <a:pPr algn="l" rtl="0"/>
            <a:endParaRPr lang="en-GB" dirty="0">
              <a:solidFill>
                <a:srgbClr val="212121"/>
              </a:solidFill>
              <a:latin typeface="Calibri" panose="020F0502020204030204" pitchFamily="34" charset="0"/>
            </a:endParaRPr>
          </a:p>
          <a:p>
            <a:pPr algn="l" rtl="0"/>
            <a: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Spellings – weekly</a:t>
            </a: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Reading- daily</a:t>
            </a:r>
            <a:endParaRPr lang="en-GB" sz="18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F27A46BB-8340-E628-A885-2328E2D38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38" y="2138958"/>
            <a:ext cx="5135105" cy="385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015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31B95-746C-08EC-D8CA-FA1C39A50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0954933-3CAE-0EE8-ACD3-379DCACBD495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Attendance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E7245D-305C-C4A4-B46F-B144C402BB38}"/>
              </a:ext>
            </a:extLst>
          </p:cNvPr>
          <p:cNvSpPr txBox="1"/>
          <p:nvPr/>
        </p:nvSpPr>
        <p:spPr>
          <a:xfrm>
            <a:off x="1099208" y="407131"/>
            <a:ext cx="4729163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br>
              <a:rPr lang="en-GB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br>
              <a:rPr lang="en-GB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endParaRPr lang="en-GB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 rtl="0"/>
            <a:br>
              <a:rPr lang="en-GB" sz="20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</a:br>
            <a:endParaRPr lang="en-GB" sz="20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026" name="Picture 2" descr="Atom Learning">
            <a:extLst>
              <a:ext uri="{FF2B5EF4-FFF2-40B4-BE49-F238E27FC236}">
                <a16:creationId xmlns:a16="http://schemas.microsoft.com/office/drawing/2014/main" id="{05388625-B12E-0FC6-3CF5-B79042DFBC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186" y="600075"/>
            <a:ext cx="3848243" cy="105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A15133-ADCC-2A67-44AD-D55D2D030292}"/>
              </a:ext>
            </a:extLst>
          </p:cNvPr>
          <p:cNvSpPr txBox="1"/>
          <p:nvPr/>
        </p:nvSpPr>
        <p:spPr>
          <a:xfrm>
            <a:off x="6573075" y="1184850"/>
            <a:ext cx="526298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GB" sz="1800" b="0" i="0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Regular attendance and punctuality is really important.</a:t>
            </a: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Odd days off have a huge impact on children’s learning and progress as well as socially.</a:t>
            </a: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Being on time sets the tone for the day and ensures no learning is missed. </a:t>
            </a: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No holidays will be authorised.</a:t>
            </a: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Local authority are monitoring attendance through Educational Welfare Officers (EWO)</a:t>
            </a:r>
          </a:p>
          <a:p>
            <a:pPr algn="l" rtl="0"/>
            <a:endParaRPr lang="en-GB" dirty="0">
              <a:solidFill>
                <a:srgbClr val="212121"/>
              </a:solidFill>
              <a:latin typeface="Calibri" panose="020F0502020204030204" pitchFamily="34" charset="0"/>
            </a:endParaRP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Attendance Awards and incentives</a:t>
            </a:r>
          </a:p>
          <a:p>
            <a:pPr algn="l" rtl="0"/>
            <a:endParaRPr lang="en-GB" dirty="0">
              <a:solidFill>
                <a:srgbClr val="212121"/>
              </a:solidFill>
              <a:latin typeface="Calibri" panose="020F0502020204030204" pitchFamily="34" charset="0"/>
            </a:endParaRP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Sickness bugs- 48- hour rule </a:t>
            </a:r>
          </a:p>
          <a:p>
            <a:pPr algn="l" rtl="0"/>
            <a:endParaRPr lang="en-GB" dirty="0">
              <a:solidFill>
                <a:srgbClr val="212121"/>
              </a:solidFill>
              <a:latin typeface="Calibri" panose="020F0502020204030204" pitchFamily="34" charset="0"/>
            </a:endParaRPr>
          </a:p>
          <a:p>
            <a:pPr algn="l" rtl="0"/>
            <a:r>
              <a:rPr lang="en-GB" dirty="0">
                <a:solidFill>
                  <a:srgbClr val="212121"/>
                </a:solidFill>
                <a:latin typeface="Calibri" panose="020F0502020204030204" pitchFamily="34" charset="0"/>
              </a:rPr>
              <a:t>Medication in school- should be prescribed by the doctor and in original packaging. Complete ‘request for administration of medicine’ form.</a:t>
            </a:r>
          </a:p>
          <a:p>
            <a:pPr algn="l" rtl="0"/>
            <a:endParaRPr lang="en-GB" dirty="0">
              <a:solidFill>
                <a:srgbClr val="212121"/>
              </a:solidFill>
              <a:latin typeface="Calibri" panose="020F0502020204030204" pitchFamily="34" charset="0"/>
            </a:endParaRPr>
          </a:p>
          <a:p>
            <a:pPr algn="l" rtl="0"/>
            <a:endParaRPr lang="en-GB" sz="18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D522C9CA-44FD-19FE-17F2-806B7CDD4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38" y="2138958"/>
            <a:ext cx="5135105" cy="385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561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0422C3-905E-86A9-1AC7-1D8EB548E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3630" y="1445518"/>
            <a:ext cx="5473148" cy="458063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All parents, teachers and carers at KH school are automatically part of the PTA</a:t>
            </a:r>
          </a:p>
          <a:p>
            <a:r>
              <a:rPr lang="en-GB" dirty="0"/>
              <a:t>The PTA is an open community of volunteers  working alongside the school/teachers to benefit the school - raising money through fun events to further enhance educational experience for all its pupils</a:t>
            </a:r>
          </a:p>
          <a:p>
            <a:r>
              <a:rPr lang="en-GB" dirty="0"/>
              <a:t>The PTA is an independent charity run separate to the school</a:t>
            </a:r>
          </a:p>
          <a:p>
            <a:endParaRPr lang="en-GB" dirty="0">
              <a:latin typeface="+mn-lt"/>
            </a:endParaRPr>
          </a:p>
          <a:p>
            <a:pPr marL="0" indent="0">
              <a:buNone/>
            </a:pPr>
            <a:endParaRPr lang="en-GB" dirty="0">
              <a:solidFill>
                <a:srgbClr val="34495E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62BDE8-F366-E396-AE56-1967CB4EE254}"/>
              </a:ext>
            </a:extLst>
          </p:cNvPr>
          <p:cNvSpPr txBox="1"/>
          <p:nvPr/>
        </p:nvSpPr>
        <p:spPr>
          <a:xfrm>
            <a:off x="6839985" y="600075"/>
            <a:ext cx="472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PTA</a:t>
            </a:r>
          </a:p>
        </p:txBody>
      </p:sp>
      <p:pic>
        <p:nvPicPr>
          <p:cNvPr id="7169" name="Picture 1" descr="page17image66168160">
            <a:extLst>
              <a:ext uri="{FF2B5EF4-FFF2-40B4-BE49-F238E27FC236}">
                <a16:creationId xmlns:a16="http://schemas.microsoft.com/office/drawing/2014/main" id="{841E9A3A-4977-C1BB-E798-3914DD2A471D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9" r="563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871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0C2C8-7E63-44D5-7CF3-23C120529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6E0F670-BF32-C7F1-CD2F-7820C8112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852" y="1477933"/>
            <a:ext cx="5473148" cy="4580632"/>
          </a:xfrm>
        </p:spPr>
        <p:txBody>
          <a:bodyPr>
            <a:normAutofit/>
          </a:bodyPr>
          <a:lstStyle/>
          <a:p>
            <a:r>
              <a:rPr lang="en-GB" b="1" dirty="0"/>
              <a:t>Events we have run</a:t>
            </a:r>
          </a:p>
          <a:p>
            <a:pPr lvl="1"/>
            <a:r>
              <a:rPr lang="en-GB" dirty="0"/>
              <a:t>Cake sales</a:t>
            </a:r>
          </a:p>
          <a:p>
            <a:pPr lvl="1"/>
            <a:r>
              <a:rPr lang="en-GB" dirty="0"/>
              <a:t>Christmas shopping</a:t>
            </a:r>
          </a:p>
          <a:p>
            <a:pPr lvl="1"/>
            <a:r>
              <a:rPr lang="en-GB" dirty="0"/>
              <a:t>Christmas fayre</a:t>
            </a:r>
          </a:p>
          <a:p>
            <a:pPr lvl="1"/>
            <a:r>
              <a:rPr lang="en-GB" dirty="0"/>
              <a:t>Raffles</a:t>
            </a:r>
          </a:p>
          <a:p>
            <a:pPr lvl="1"/>
            <a:r>
              <a:rPr lang="en-GB" dirty="0"/>
              <a:t>Discos</a:t>
            </a:r>
          </a:p>
          <a:p>
            <a:pPr lvl="1"/>
            <a:r>
              <a:rPr lang="en-GB" dirty="0"/>
              <a:t>Easter egg hunt</a:t>
            </a:r>
          </a:p>
          <a:p>
            <a:pPr lvl="1"/>
            <a:r>
              <a:rPr lang="en-GB" dirty="0"/>
              <a:t>Quiz Night</a:t>
            </a:r>
          </a:p>
          <a:p>
            <a:pPr lvl="1"/>
            <a:r>
              <a:rPr lang="en-GB" dirty="0"/>
              <a:t>End of year Party</a:t>
            </a:r>
          </a:p>
          <a:p>
            <a:pPr lvl="1"/>
            <a:r>
              <a:rPr lang="en-GB" dirty="0"/>
              <a:t>Summer fayre</a:t>
            </a:r>
          </a:p>
          <a:p>
            <a:endParaRPr lang="en-GB" dirty="0">
              <a:latin typeface="+mn-lt"/>
            </a:endParaRPr>
          </a:p>
          <a:p>
            <a:pPr marL="0" indent="0">
              <a:buNone/>
            </a:pPr>
            <a:endParaRPr lang="en-GB" dirty="0">
              <a:solidFill>
                <a:srgbClr val="34495E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5E4F4DD-87A7-D7EC-2F5B-C21D44CD5B1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60558" y="1185122"/>
            <a:ext cx="4608590" cy="5194300"/>
          </a:xfrm>
        </p:spPr>
        <p:txBody>
          <a:bodyPr>
            <a:normAutofit/>
          </a:bodyPr>
          <a:lstStyle/>
          <a:p>
            <a:r>
              <a:rPr lang="en-US" b="1" dirty="0"/>
              <a:t>How our funds have been spent</a:t>
            </a:r>
            <a:endParaRPr lang="en-US" dirty="0"/>
          </a:p>
          <a:p>
            <a:pPr lvl="1"/>
            <a:r>
              <a:rPr lang="en-GB" dirty="0"/>
              <a:t>New </a:t>
            </a:r>
            <a:r>
              <a:rPr lang="en-GB" dirty="0" err="1"/>
              <a:t>Ipads</a:t>
            </a:r>
            <a:endParaRPr lang="en-GB" dirty="0"/>
          </a:p>
          <a:p>
            <a:pPr lvl="1"/>
            <a:r>
              <a:rPr lang="en-GB" dirty="0"/>
              <a:t>Bibles for KS2</a:t>
            </a:r>
          </a:p>
          <a:p>
            <a:pPr lvl="1"/>
            <a:r>
              <a:rPr lang="en-GB" dirty="0"/>
              <a:t>small world outdoor play equipment including fairy houses and mud kitchen</a:t>
            </a:r>
          </a:p>
          <a:p>
            <a:pPr lvl="1"/>
            <a:r>
              <a:rPr lang="en-GB" dirty="0"/>
              <a:t>New books and book storage</a:t>
            </a:r>
          </a:p>
          <a:p>
            <a:pPr lvl="1"/>
            <a:r>
              <a:rPr lang="en-GB" dirty="0"/>
              <a:t>Soft pour for the playground</a:t>
            </a:r>
          </a:p>
          <a:p>
            <a:pPr lvl="1"/>
            <a:r>
              <a:rPr lang="en-GB" dirty="0"/>
              <a:t>Bauble decorating workshop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2A5778-AD7D-F699-BA6A-10B1CEECC07F}"/>
              </a:ext>
            </a:extLst>
          </p:cNvPr>
          <p:cNvSpPr txBox="1"/>
          <p:nvPr/>
        </p:nvSpPr>
        <p:spPr>
          <a:xfrm>
            <a:off x="4325665" y="4255764"/>
            <a:ext cx="609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Key roles: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PTA Chair</a:t>
            </a:r>
          </a:p>
          <a:p>
            <a:r>
              <a:rPr lang="en-GB" dirty="0">
                <a:solidFill>
                  <a:srgbClr val="FF0000"/>
                </a:solidFill>
              </a:rPr>
              <a:t>PTA secretary</a:t>
            </a:r>
          </a:p>
          <a:p>
            <a:r>
              <a:rPr lang="en-GB" dirty="0">
                <a:solidFill>
                  <a:srgbClr val="FF0000"/>
                </a:solidFill>
              </a:rPr>
              <a:t>PTA Treasurer</a:t>
            </a:r>
          </a:p>
          <a:p>
            <a:r>
              <a:rPr lang="en-GB" dirty="0">
                <a:solidFill>
                  <a:srgbClr val="FF0000"/>
                </a:solidFill>
              </a:rPr>
              <a:t>Class Reps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FE2AC3-0B8B-91E7-8988-A5AF4D87ACD4}"/>
              </a:ext>
            </a:extLst>
          </p:cNvPr>
          <p:cNvSpPr txBox="1"/>
          <p:nvPr/>
        </p:nvSpPr>
        <p:spPr>
          <a:xfrm>
            <a:off x="2840692" y="6073259"/>
            <a:ext cx="68131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We will be re-electing these position at our next AGM (date TBC)</a:t>
            </a:r>
          </a:p>
        </p:txBody>
      </p:sp>
    </p:spTree>
    <p:extLst>
      <p:ext uri="{BB962C8B-B14F-4D97-AF65-F5344CB8AC3E}">
        <p14:creationId xmlns:p14="http://schemas.microsoft.com/office/powerpoint/2010/main" val="21121222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B10B10B-F315-6B7A-F1FD-A4511CF13C7A}"/>
              </a:ext>
            </a:extLst>
          </p:cNvPr>
          <p:cNvSpPr txBox="1"/>
          <p:nvPr/>
        </p:nvSpPr>
        <p:spPr>
          <a:xfrm>
            <a:off x="591671" y="628233"/>
            <a:ext cx="6096000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000" dirty="0"/>
              <a:t>You can keep in touch with what we are up to in several different ways: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b="1" dirty="0"/>
              <a:t>PTA newsletters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Letting you know what's going on and when - it's important to read these as well as the school newsletters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b="1" dirty="0"/>
              <a:t>Via Facebook: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Join us at the private group '</a:t>
            </a:r>
            <a:r>
              <a:rPr lang="en-GB" sz="2000" dirty="0" err="1"/>
              <a:t>Knowl</a:t>
            </a:r>
            <a:r>
              <a:rPr lang="en-GB" sz="2000" dirty="0"/>
              <a:t> Hill Mums &amp; Dads’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b="1" dirty="0"/>
              <a:t>Via WhatsApp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Each year group has its own </a:t>
            </a:r>
            <a:r>
              <a:rPr lang="en-GB" sz="2000" dirty="0" err="1"/>
              <a:t>whatsapp</a:t>
            </a:r>
            <a:r>
              <a:rPr lang="en-GB" sz="2000" dirty="0"/>
              <a:t> group and a class rep to relay PTA messages. If you wish to join the Group for Foundation 2025/6 please email me with your name, child's name and phone number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655A2B-902B-49A0-EBA3-B0C54E4A345E}"/>
              </a:ext>
            </a:extLst>
          </p:cNvPr>
          <p:cNvSpPr txBox="1"/>
          <p:nvPr/>
        </p:nvSpPr>
        <p:spPr>
          <a:xfrm>
            <a:off x="7674328" y="103652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b="1" dirty="0"/>
              <a:t>Debbie 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PTA Chair</a:t>
            </a:r>
            <a:endParaRPr lang="en-GB" dirty="0"/>
          </a:p>
          <a:p>
            <a:pPr marL="0" indent="0">
              <a:buNone/>
            </a:pPr>
            <a:r>
              <a:rPr lang="en-GB" b="1" dirty="0" err="1"/>
              <a:t>knowlhillpta@gmail.com</a:t>
            </a:r>
            <a:endParaRPr lang="en-GB" dirty="0"/>
          </a:p>
        </p:txBody>
      </p:sp>
      <p:pic>
        <p:nvPicPr>
          <p:cNvPr id="9" name="Picture 1" descr="page17image66168160">
            <a:extLst>
              <a:ext uri="{FF2B5EF4-FFF2-40B4-BE49-F238E27FC236}">
                <a16:creationId xmlns:a16="http://schemas.microsoft.com/office/drawing/2014/main" id="{DA0196CE-1A54-90FF-ABD3-50F4E41AB58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9" r="5639"/>
          <a:stretch>
            <a:fillRect/>
          </a:stretch>
        </p:blipFill>
        <p:spPr bwMode="auto">
          <a:xfrm>
            <a:off x="7674328" y="2205317"/>
            <a:ext cx="3374087" cy="380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002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7C1F9-CAF5-E7C9-9B76-3176ED3349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+mj-lt"/>
              </a:rPr>
              <a:t>Thank you for listening.</a:t>
            </a:r>
            <a:br>
              <a:rPr lang="en-US" dirty="0">
                <a:latin typeface="+mj-lt"/>
              </a:rPr>
            </a:br>
            <a:endParaRPr lang="en-US" dirty="0">
              <a:latin typeface="+mj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DECFE4-410D-5FDC-EA47-CFDC36FA1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96388" y="7631038"/>
            <a:ext cx="6853925" cy="1243939"/>
          </a:xfrm>
        </p:spPr>
        <p:txBody>
          <a:bodyPr>
            <a:noAutofit/>
          </a:bodyPr>
          <a:lstStyle/>
          <a:p>
            <a:br>
              <a:rPr lang="en-GB" u="sng" dirty="0">
                <a:hlinkClick r:id="rId2"/>
              </a:rPr>
            </a:br>
            <a:r>
              <a:rPr lang="en-US" sz="1100" dirty="0"/>
              <a:t>Any questions?</a:t>
            </a:r>
            <a:br>
              <a:rPr lang="en-GB" sz="3200" dirty="0"/>
            </a:br>
            <a:endParaRPr lang="en-US" sz="3200" dirty="0">
              <a:latin typeface="+mj-lt"/>
            </a:endParaRPr>
          </a:p>
        </p:txBody>
      </p:sp>
      <p:pic>
        <p:nvPicPr>
          <p:cNvPr id="11265" name="Picture 1" descr="page18image66490848">
            <a:extLst>
              <a:ext uri="{FF2B5EF4-FFF2-40B4-BE49-F238E27FC236}">
                <a16:creationId xmlns:a16="http://schemas.microsoft.com/office/drawing/2014/main" id="{8012849E-BCCD-168D-1618-DB97F86BF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378" y="4107059"/>
            <a:ext cx="1446967" cy="189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13D5C8-1901-1996-F3EB-C404C16EB009}"/>
              </a:ext>
            </a:extLst>
          </p:cNvPr>
          <p:cNvSpPr txBox="1"/>
          <p:nvPr/>
        </p:nvSpPr>
        <p:spPr>
          <a:xfrm>
            <a:off x="4973444" y="3379707"/>
            <a:ext cx="3713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Any questions?</a:t>
            </a:r>
          </a:p>
        </p:txBody>
      </p:sp>
      <p:pic>
        <p:nvPicPr>
          <p:cNvPr id="7" name="Picture 1" descr="page1image66464112">
            <a:extLst>
              <a:ext uri="{FF2B5EF4-FFF2-40B4-BE49-F238E27FC236}">
                <a16:creationId xmlns:a16="http://schemas.microsoft.com/office/drawing/2014/main" id="{0FFB0B7E-C4AC-D6D8-8C28-747AE1603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78" y="3817885"/>
            <a:ext cx="1593267" cy="162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B2AEAC-02CA-CE08-DCC1-74451ADCC008}"/>
              </a:ext>
            </a:extLst>
          </p:cNvPr>
          <p:cNvSpPr txBox="1"/>
          <p:nvPr/>
        </p:nvSpPr>
        <p:spPr>
          <a:xfrm>
            <a:off x="373484" y="5543757"/>
            <a:ext cx="34292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 err="1">
                <a:effectLst/>
                <a:latin typeface="Calibri" panose="020F0502020204030204" pitchFamily="34" charset="0"/>
              </a:rPr>
              <a:t>Knowl</a:t>
            </a:r>
            <a:r>
              <a:rPr lang="en-GB" sz="1800" b="1" dirty="0">
                <a:effectLst/>
                <a:latin typeface="Calibri" panose="020F0502020204030204" pitchFamily="34" charset="0"/>
              </a:rPr>
              <a:t> Hill CE Academy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</a:rPr>
              <a:t>Email: </a:t>
            </a:r>
            <a:r>
              <a:rPr lang="en-GB" sz="1800" dirty="0" err="1">
                <a:solidFill>
                  <a:srgbClr val="0000FF"/>
                </a:solidFill>
                <a:effectLst/>
                <a:latin typeface="Calibri" panose="020F0502020204030204" pitchFamily="34" charset="0"/>
              </a:rPr>
              <a:t>office@knowlhill.org</a:t>
            </a:r>
            <a:r>
              <a:rPr lang="en-GB" sz="1800" dirty="0">
                <a:solidFill>
                  <a:srgbClr val="0000FF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800" b="1" dirty="0">
                <a:effectLst/>
                <a:latin typeface="Calibri" panose="020F0502020204030204" pitchFamily="34" charset="0"/>
              </a:rPr>
              <a:t>Phone: </a:t>
            </a:r>
            <a:r>
              <a:rPr lang="en-GB" sz="1800" dirty="0">
                <a:effectLst/>
                <a:latin typeface="Calibri" panose="020F0502020204030204" pitchFamily="34" charset="0"/>
              </a:rPr>
              <a:t>01628 822584 </a:t>
            </a:r>
            <a:endParaRPr lang="en-GB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532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MAT 2">
      <a:dk1>
        <a:srgbClr val="000000"/>
      </a:dk1>
      <a:lt1>
        <a:srgbClr val="FBFFFF"/>
      </a:lt1>
      <a:dk2>
        <a:srgbClr val="3660AA"/>
      </a:dk2>
      <a:lt2>
        <a:srgbClr val="FFFFFF"/>
      </a:lt2>
      <a:accent1>
        <a:srgbClr val="3660AA"/>
      </a:accent1>
      <a:accent2>
        <a:srgbClr val="E7364E"/>
      </a:accent2>
      <a:accent3>
        <a:srgbClr val="FFD301"/>
      </a:accent3>
      <a:accent4>
        <a:srgbClr val="15B439"/>
      </a:accent4>
      <a:accent5>
        <a:srgbClr val="E999EA"/>
      </a:accent5>
      <a:accent6>
        <a:srgbClr val="B857E8"/>
      </a:accent6>
      <a:hlink>
        <a:srgbClr val="000000"/>
      </a:hlink>
      <a:folHlink>
        <a:srgbClr val="FEFF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AE031304-7DE7-554C-88D1-7741B1688CD7}" vid="{965A85A0-E844-A54D-B2F5-6B93729785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4973</TotalTime>
  <Words>1391</Words>
  <Application>Microsoft Macintosh PowerPoint</Application>
  <PresentationFormat>Widescreen</PresentationFormat>
  <Paragraphs>219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Comic Sans MS</vt:lpstr>
      <vt:lpstr>ComicSansMS</vt:lpstr>
      <vt:lpstr>Helvetica</vt:lpstr>
      <vt:lpstr>Times New Roman</vt:lpstr>
      <vt:lpstr>Office Theme</vt:lpstr>
      <vt:lpstr>Parent Information Evening</vt:lpstr>
      <vt:lpstr>PowerPoint Presentation</vt:lpstr>
      <vt:lpstr>PowerPoint Presentation</vt:lpstr>
      <vt:lpstr>PowerPoint Presentation</vt:lpstr>
      <vt:lpstr>PowerPoint Presentation</vt:lpstr>
      <vt:lpstr>Housekeeping</vt:lpstr>
      <vt:lpstr>Housekeeping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for listening.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Safeguarding &amp; Child Protection</dc:title>
  <dc:creator>Nichole Bourner</dc:creator>
  <cp:lastModifiedBy>Nichole Bourner</cp:lastModifiedBy>
  <cp:revision>27</cp:revision>
  <dcterms:created xsi:type="dcterms:W3CDTF">2022-08-31T20:29:16Z</dcterms:created>
  <dcterms:modified xsi:type="dcterms:W3CDTF">2025-09-10T19:36:22Z</dcterms:modified>
</cp:coreProperties>
</file>