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5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12FDDE-FEF6-2719-A99B-33E5216B2170}" v="108" dt="2024-12-16T08:53:36.7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B0F7D69-D93C-4C38-A23D-76E000D691CD}"/>
              </a:ext>
            </a:extLst>
          </p:cNvPr>
          <p:cNvSpPr/>
          <p:nvPr/>
        </p:nvSpPr>
        <p:spPr>
          <a:xfrm>
            <a:off x="0" y="0"/>
            <a:ext cx="3496422" cy="6858000"/>
          </a:xfrm>
          <a:custGeom>
            <a:avLst/>
            <a:gdLst>
              <a:gd name="connsiteX0" fmla="*/ 0 w 3496422"/>
              <a:gd name="connsiteY0" fmla="*/ 0 h 6858000"/>
              <a:gd name="connsiteX1" fmla="*/ 1873399 w 3496422"/>
              <a:gd name="connsiteY1" fmla="*/ 0 h 6858000"/>
              <a:gd name="connsiteX2" fmla="*/ 1895523 w 3496422"/>
              <a:gd name="connsiteY2" fmla="*/ 14997 h 6858000"/>
              <a:gd name="connsiteX3" fmla="*/ 3496422 w 3496422"/>
              <a:gd name="connsiteY3" fmla="*/ 3621656 h 6858000"/>
              <a:gd name="connsiteX4" fmla="*/ 1622072 w 3496422"/>
              <a:gd name="connsiteY4" fmla="*/ 6374814 h 6858000"/>
              <a:gd name="connsiteX5" fmla="*/ 1105424 w 3496422"/>
              <a:gd name="connsiteY5" fmla="*/ 6780599 h 6858000"/>
              <a:gd name="connsiteX6" fmla="*/ 993668 w 3496422"/>
              <a:gd name="connsiteY6" fmla="*/ 6858000 h 6858000"/>
              <a:gd name="connsiteX7" fmla="*/ 0 w 349642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346268"/>
            <a:ext cx="7060135" cy="3285207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5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2312" y="4631475"/>
            <a:ext cx="7052117" cy="1150200"/>
          </a:xfrm>
        </p:spPr>
        <p:txBody>
          <a:bodyPr lIns="109728" tIns="109728" rIns="109728" bIns="91440"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23E5C65-E22A-4865-9449-10140D62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4295" y="617415"/>
            <a:ext cx="7123723" cy="457200"/>
          </a:xfrm>
        </p:spPr>
        <p:txBody>
          <a:bodyPr/>
          <a:lstStyle>
            <a:lvl1pPr algn="l">
              <a:defRPr/>
            </a:lvl1pPr>
          </a:lstStyle>
          <a:p>
            <a:fld id="{12241623-A064-4BED-B073-BA4D61433402}" type="datetime1">
              <a:rPr lang="en-US" smtClean="0"/>
              <a:t>1/21/2025</a:t>
            </a:fld>
            <a:endParaRPr lang="en-US" dirty="0"/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EF9C3DE0-E7F5-4B4D-B5AF-CDE724CE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5" y="6170490"/>
            <a:ext cx="5588349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48C1E146-840A-4217-B63E-62E5CF89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600" y="6170490"/>
            <a:ext cx="1198829" cy="457200"/>
          </a:xfrm>
        </p:spPr>
        <p:txBody>
          <a:bodyPr/>
          <a:lstStyle>
            <a:lvl1pPr algn="r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CD419D4-EA9D-42D9-BF62-B07F0B7B672B}"/>
              </a:ext>
            </a:extLst>
          </p:cNvPr>
          <p:cNvSpPr/>
          <p:nvPr/>
        </p:nvSpPr>
        <p:spPr>
          <a:xfrm>
            <a:off x="1375409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C6FEC9B-9608-4181-A9E5-A1B80E72021C}"/>
              </a:ext>
            </a:extLst>
          </p:cNvPr>
          <p:cNvSpPr/>
          <p:nvPr/>
        </p:nvSpPr>
        <p:spPr>
          <a:xfrm>
            <a:off x="115540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B1564ED-F26F-451D-97D6-A6EC3E83FD55}"/>
              </a:ext>
            </a:extLst>
          </p:cNvPr>
          <p:cNvSpPr/>
          <p:nvPr/>
        </p:nvSpPr>
        <p:spPr>
          <a:xfrm>
            <a:off x="924161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1325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923EF53-7767-4C94-BEF6-D4529279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1/21/2025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CF12700-F905-4CFA-970C-C81E05A6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A1B1EE2-BCA3-432B-A32D-B04C7F1D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7203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84A89F5-6982-40AE-8108-88B93E85C8FF}"/>
              </a:ext>
            </a:extLst>
          </p:cNvPr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80BED93-E30B-4492-A268-84C33CA4F067}"/>
                </a:ext>
              </a:extLst>
            </p:cNvPr>
            <p:cNvSpPr/>
            <p:nvPr/>
          </p:nvSpPr>
          <p:spPr>
            <a:xfrm>
              <a:off x="3320637" y="0"/>
              <a:ext cx="4013331" cy="2742133"/>
            </a:xfrm>
            <a:custGeom>
              <a:avLst/>
              <a:gdLst>
                <a:gd name="connsiteX0" fmla="*/ 294151 w 4013331"/>
                <a:gd name="connsiteY0" fmla="*/ 0 h 2742133"/>
                <a:gd name="connsiteX1" fmla="*/ 3844057 w 4013331"/>
                <a:gd name="connsiteY1" fmla="*/ 0 h 2742133"/>
                <a:gd name="connsiteX2" fmla="*/ 3892490 w 4013331"/>
                <a:gd name="connsiteY2" fmla="*/ 131440 h 2742133"/>
                <a:gd name="connsiteX3" fmla="*/ 4013331 w 4013331"/>
                <a:gd name="connsiteY3" fmla="*/ 941251 h 2742133"/>
                <a:gd name="connsiteX4" fmla="*/ 3804827 w 4013331"/>
                <a:gd name="connsiteY4" fmla="*/ 1540292 h 2742133"/>
                <a:gd name="connsiteX5" fmla="*/ 3187498 w 4013331"/>
                <a:gd name="connsiteY5" fmla="*/ 2098087 h 2742133"/>
                <a:gd name="connsiteX6" fmla="*/ 3051769 w 4013331"/>
                <a:gd name="connsiteY6" fmla="*/ 2204787 h 2742133"/>
                <a:gd name="connsiteX7" fmla="*/ 1936476 w 4013331"/>
                <a:gd name="connsiteY7" fmla="*/ 2742133 h 2742133"/>
                <a:gd name="connsiteX8" fmla="*/ 467303 w 4013331"/>
                <a:gd name="connsiteY8" fmla="*/ 1868695 h 2742133"/>
                <a:gd name="connsiteX9" fmla="*/ 310732 w 4013331"/>
                <a:gd name="connsiteY9" fmla="*/ 1645244 h 2742133"/>
                <a:gd name="connsiteX10" fmla="*/ 0 w 4013331"/>
                <a:gd name="connsiteY10" fmla="*/ 941251 h 2742133"/>
                <a:gd name="connsiteX11" fmla="*/ 187749 w 4013331"/>
                <a:gd name="connsiteY11" fmla="*/ 183076 h 2742133"/>
                <a:gd name="connsiteX12" fmla="*/ 288888 w 4013331"/>
                <a:gd name="connsiteY12" fmla="*/ 7329 h 274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13331" h="2742133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65F60C1-CD8B-4326-9B24-3D197CF382A6}"/>
                </a:ext>
              </a:extLst>
            </p:cNvPr>
            <p:cNvSpPr/>
            <p:nvPr/>
          </p:nvSpPr>
          <p:spPr>
            <a:xfrm>
              <a:off x="3566319" y="0"/>
              <a:ext cx="3401415" cy="2440484"/>
            </a:xfrm>
            <a:custGeom>
              <a:avLst/>
              <a:gdLst>
                <a:gd name="connsiteX0" fmla="*/ 332917 w 3401415"/>
                <a:gd name="connsiteY0" fmla="*/ 0 h 2440484"/>
                <a:gd name="connsiteX1" fmla="*/ 3207137 w 3401415"/>
                <a:gd name="connsiteY1" fmla="*/ 0 h 2440484"/>
                <a:gd name="connsiteX2" fmla="*/ 3242654 w 3401415"/>
                <a:gd name="connsiteY2" fmla="*/ 74937 h 2440484"/>
                <a:gd name="connsiteX3" fmla="*/ 3401415 w 3401415"/>
                <a:gd name="connsiteY3" fmla="*/ 914184 h 2440484"/>
                <a:gd name="connsiteX4" fmla="*/ 3224702 w 3401415"/>
                <a:gd name="connsiteY4" fmla="*/ 1421888 h 2440484"/>
                <a:gd name="connsiteX5" fmla="*/ 2701498 w 3401415"/>
                <a:gd name="connsiteY5" fmla="*/ 1894635 h 2440484"/>
                <a:gd name="connsiteX6" fmla="*/ 2586463 w 3401415"/>
                <a:gd name="connsiteY6" fmla="*/ 1985068 h 2440484"/>
                <a:gd name="connsiteX7" fmla="*/ 1641219 w 3401415"/>
                <a:gd name="connsiteY7" fmla="*/ 2440484 h 2440484"/>
                <a:gd name="connsiteX8" fmla="*/ 396053 w 3401415"/>
                <a:gd name="connsiteY8" fmla="*/ 1700219 h 2440484"/>
                <a:gd name="connsiteX9" fmla="*/ 263354 w 3401415"/>
                <a:gd name="connsiteY9" fmla="*/ 1510839 h 2440484"/>
                <a:gd name="connsiteX10" fmla="*/ 0 w 3401415"/>
                <a:gd name="connsiteY10" fmla="*/ 914184 h 2440484"/>
                <a:gd name="connsiteX11" fmla="*/ 159122 w 3401415"/>
                <a:gd name="connsiteY11" fmla="*/ 271610 h 2440484"/>
                <a:gd name="connsiteX12" fmla="*/ 244841 w 3401415"/>
                <a:gd name="connsiteY12" fmla="*/ 122658 h 24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1415" h="2440484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511D06-104E-440E-8049-4CDCE4B87E96}"/>
                </a:ext>
              </a:extLst>
            </p:cNvPr>
            <p:cNvSpPr/>
            <p:nvPr/>
          </p:nvSpPr>
          <p:spPr>
            <a:xfrm>
              <a:off x="3232490" y="0"/>
              <a:ext cx="4164597" cy="2817185"/>
            </a:xfrm>
            <a:custGeom>
              <a:avLst/>
              <a:gdLst>
                <a:gd name="connsiteX0" fmla="*/ 237339 w 4130517"/>
                <a:gd name="connsiteY0" fmla="*/ 0 h 2806419"/>
                <a:gd name="connsiteX1" fmla="*/ 3997489 w 4130517"/>
                <a:gd name="connsiteY1" fmla="*/ 0 h 2806419"/>
                <a:gd name="connsiteX2" fmla="*/ 4006148 w 4130517"/>
                <a:gd name="connsiteY2" fmla="*/ 24333 h 2806419"/>
                <a:gd name="connsiteX3" fmla="*/ 4130517 w 4130517"/>
                <a:gd name="connsiteY3" fmla="*/ 887307 h 2806419"/>
                <a:gd name="connsiteX4" fmla="*/ 3915925 w 4130517"/>
                <a:gd name="connsiteY4" fmla="*/ 1525677 h 2806419"/>
                <a:gd name="connsiteX5" fmla="*/ 3280571 w 4130517"/>
                <a:gd name="connsiteY5" fmla="*/ 2120090 h 2806419"/>
                <a:gd name="connsiteX6" fmla="*/ 3140878 w 4130517"/>
                <a:gd name="connsiteY6" fmla="*/ 2233796 h 2806419"/>
                <a:gd name="connsiteX7" fmla="*/ 1993019 w 4130517"/>
                <a:gd name="connsiteY7" fmla="*/ 2806419 h 2806419"/>
                <a:gd name="connsiteX8" fmla="*/ 480948 w 4130517"/>
                <a:gd name="connsiteY8" fmla="*/ 1875638 h 2806419"/>
                <a:gd name="connsiteX9" fmla="*/ 319805 w 4130517"/>
                <a:gd name="connsiteY9" fmla="*/ 1637519 h 2806419"/>
                <a:gd name="connsiteX10" fmla="*/ 0 w 4130517"/>
                <a:gd name="connsiteY10" fmla="*/ 887307 h 2806419"/>
                <a:gd name="connsiteX11" fmla="*/ 193231 w 4130517"/>
                <a:gd name="connsiteY11" fmla="*/ 79360 h 2806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30517" h="2806419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4F6B39-7B0A-4839-9F52-1FFA2044F248}"/>
                </a:ext>
              </a:extLst>
            </p:cNvPr>
            <p:cNvSpPr/>
            <p:nvPr/>
          </p:nvSpPr>
          <p:spPr>
            <a:xfrm>
              <a:off x="3124577" y="0"/>
              <a:ext cx="4389519" cy="2916937"/>
            </a:xfrm>
            <a:custGeom>
              <a:avLst/>
              <a:gdLst>
                <a:gd name="connsiteX0" fmla="*/ 208215 w 4389519"/>
                <a:gd name="connsiteY0" fmla="*/ 0 h 2916937"/>
                <a:gd name="connsiteX1" fmla="*/ 4284014 w 4389519"/>
                <a:gd name="connsiteY1" fmla="*/ 0 h 2916937"/>
                <a:gd name="connsiteX2" fmla="*/ 4335794 w 4389519"/>
                <a:gd name="connsiteY2" fmla="*/ 207911 h 2916937"/>
                <a:gd name="connsiteX3" fmla="*/ 4376420 w 4389519"/>
                <a:gd name="connsiteY3" fmla="*/ 1078865 h 2916937"/>
                <a:gd name="connsiteX4" fmla="*/ 4090147 w 4389519"/>
                <a:gd name="connsiteY4" fmla="*/ 1734728 h 2916937"/>
                <a:gd name="connsiteX5" fmla="*/ 3362552 w 4389519"/>
                <a:gd name="connsiteY5" fmla="*/ 2305097 h 2916937"/>
                <a:gd name="connsiteX6" fmla="*/ 3204152 w 4389519"/>
                <a:gd name="connsiteY6" fmla="*/ 2412521 h 2916937"/>
                <a:gd name="connsiteX7" fmla="*/ 1936072 w 4389519"/>
                <a:gd name="connsiteY7" fmla="*/ 2912360 h 2916937"/>
                <a:gd name="connsiteX8" fmla="*/ 421690 w 4389519"/>
                <a:gd name="connsiteY8" fmla="*/ 1787063 h 2916937"/>
                <a:gd name="connsiteX9" fmla="*/ 273167 w 4389519"/>
                <a:gd name="connsiteY9" fmla="*/ 1520080 h 2916937"/>
                <a:gd name="connsiteX10" fmla="*/ 4118 w 4389519"/>
                <a:gd name="connsiteY10" fmla="*/ 696338 h 2916937"/>
                <a:gd name="connsiteX11" fmla="*/ 175984 w 4389519"/>
                <a:gd name="connsiteY11" fmla="*/ 60381 h 291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89519" h="2916937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99122-D80B-4389-A1CF-52C635217F4B}"/>
              </a:ext>
            </a:extLst>
          </p:cNvPr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A535D59-CDAA-4AA9-84AC-A6142E857FE2}"/>
                </a:ext>
              </a:extLst>
            </p:cNvPr>
            <p:cNvSpPr/>
            <p:nvPr/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D6948CC-6D51-4092-887C-B0664DC102C7}"/>
                </a:ext>
              </a:extLst>
            </p:cNvPr>
            <p:cNvSpPr/>
            <p:nvPr/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F9FD94-99CC-42AD-8E66-CF99E8FD5A94}"/>
                </a:ext>
              </a:extLst>
            </p:cNvPr>
            <p:cNvSpPr/>
            <p:nvPr/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47D3E70-A759-410D-B5DB-855218E138C3}"/>
                </a:ext>
              </a:extLst>
            </p:cNvPr>
            <p:cNvSpPr/>
            <p:nvPr/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0302A25-2D4F-4AD5-B0E9-C12184C3599E}"/>
              </a:ext>
            </a:extLst>
          </p:cNvPr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27AF03-773A-4B1E-8FED-67198038E60D}"/>
                </a:ext>
              </a:extLst>
            </p:cNvPr>
            <p:cNvSpPr/>
            <p:nvPr/>
          </p:nvSpPr>
          <p:spPr>
            <a:xfrm>
              <a:off x="0" y="1676545"/>
              <a:ext cx="4174269" cy="5181455"/>
            </a:xfrm>
            <a:custGeom>
              <a:avLst/>
              <a:gdLst>
                <a:gd name="connsiteX0" fmla="*/ 1155130 w 4174269"/>
                <a:gd name="connsiteY0" fmla="*/ 990 h 5181455"/>
                <a:gd name="connsiteX1" fmla="*/ 2396955 w 4174269"/>
                <a:gd name="connsiteY1" fmla="*/ 367328 h 5181455"/>
                <a:gd name="connsiteX2" fmla="*/ 3827960 w 4174269"/>
                <a:gd name="connsiteY2" fmla="*/ 4749328 h 5181455"/>
                <a:gd name="connsiteX3" fmla="*/ 3561502 w 4174269"/>
                <a:gd name="connsiteY3" fmla="*/ 5090948 h 5181455"/>
                <a:gd name="connsiteX4" fmla="*/ 3452726 w 4174269"/>
                <a:gd name="connsiteY4" fmla="*/ 5181455 h 5181455"/>
                <a:gd name="connsiteX5" fmla="*/ 0 w 4174269"/>
                <a:gd name="connsiteY5" fmla="*/ 5181455 h 5181455"/>
                <a:gd name="connsiteX6" fmla="*/ 0 w 4174269"/>
                <a:gd name="connsiteY6" fmla="*/ 251605 h 5181455"/>
                <a:gd name="connsiteX7" fmla="*/ 157396 w 4174269"/>
                <a:gd name="connsiteY7" fmla="*/ 182600 h 5181455"/>
                <a:gd name="connsiteX8" fmla="*/ 1155130 w 4174269"/>
                <a:gd name="connsiteY8" fmla="*/ 990 h 5181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4269" h="5181455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6FE8FAD-8A4A-49E1-AFAF-A074482295A9}"/>
                </a:ext>
              </a:extLst>
            </p:cNvPr>
            <p:cNvSpPr/>
            <p:nvPr/>
          </p:nvSpPr>
          <p:spPr>
            <a:xfrm>
              <a:off x="0" y="1347287"/>
              <a:ext cx="4259808" cy="5510713"/>
            </a:xfrm>
            <a:custGeom>
              <a:avLst/>
              <a:gdLst>
                <a:gd name="connsiteX0" fmla="*/ 948905 w 4259808"/>
                <a:gd name="connsiteY0" fmla="*/ 1556 h 5510713"/>
                <a:gd name="connsiteX1" fmla="*/ 2304106 w 4259808"/>
                <a:gd name="connsiteY1" fmla="*/ 405867 h 5510713"/>
                <a:gd name="connsiteX2" fmla="*/ 3890982 w 4259808"/>
                <a:gd name="connsiteY2" fmla="*/ 5156588 h 5510713"/>
                <a:gd name="connsiteX3" fmla="*/ 3680329 w 4259808"/>
                <a:gd name="connsiteY3" fmla="*/ 5445948 h 5510713"/>
                <a:gd name="connsiteX4" fmla="*/ 3616504 w 4259808"/>
                <a:gd name="connsiteY4" fmla="*/ 5510713 h 5510713"/>
                <a:gd name="connsiteX5" fmla="*/ 0 w 4259808"/>
                <a:gd name="connsiteY5" fmla="*/ 5510713 h 5510713"/>
                <a:gd name="connsiteX6" fmla="*/ 0 w 4259808"/>
                <a:gd name="connsiteY6" fmla="*/ 144797 h 5510713"/>
                <a:gd name="connsiteX7" fmla="*/ 164164 w 4259808"/>
                <a:gd name="connsiteY7" fmla="*/ 92266 h 5510713"/>
                <a:gd name="connsiteX8" fmla="*/ 948905 w 4259808"/>
                <a:gd name="connsiteY8" fmla="*/ 1556 h 5510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9808" h="5510713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A7C4DFB-FDFD-4F28-8B00-287EB75C79EB}"/>
                </a:ext>
              </a:extLst>
            </p:cNvPr>
            <p:cNvSpPr/>
            <p:nvPr/>
          </p:nvSpPr>
          <p:spPr>
            <a:xfrm>
              <a:off x="0" y="1592806"/>
              <a:ext cx="4029221" cy="5265194"/>
            </a:xfrm>
            <a:custGeom>
              <a:avLst/>
              <a:gdLst>
                <a:gd name="connsiteX0" fmla="*/ 812878 w 4029221"/>
                <a:gd name="connsiteY0" fmla="*/ 840 h 5265194"/>
                <a:gd name="connsiteX1" fmla="*/ 960980 w 4029221"/>
                <a:gd name="connsiteY1" fmla="*/ 1442 h 5265194"/>
                <a:gd name="connsiteX2" fmla="*/ 2216856 w 4029221"/>
                <a:gd name="connsiteY2" fmla="*/ 376120 h 5265194"/>
                <a:gd name="connsiteX3" fmla="*/ 3687427 w 4029221"/>
                <a:gd name="connsiteY3" fmla="*/ 4778650 h 5265194"/>
                <a:gd name="connsiteX4" fmla="*/ 3267677 w 4029221"/>
                <a:gd name="connsiteY4" fmla="*/ 5245601 h 5265194"/>
                <a:gd name="connsiteX5" fmla="*/ 3237167 w 4029221"/>
                <a:gd name="connsiteY5" fmla="*/ 5265194 h 5265194"/>
                <a:gd name="connsiteX6" fmla="*/ 0 w 4029221"/>
                <a:gd name="connsiteY6" fmla="*/ 5265194 h 5265194"/>
                <a:gd name="connsiteX7" fmla="*/ 0 w 4029221"/>
                <a:gd name="connsiteY7" fmla="*/ 162790 h 5265194"/>
                <a:gd name="connsiteX8" fmla="*/ 58408 w 4029221"/>
                <a:gd name="connsiteY8" fmla="*/ 139352 h 5265194"/>
                <a:gd name="connsiteX9" fmla="*/ 812878 w 4029221"/>
                <a:gd name="connsiteY9" fmla="*/ 840 h 52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29221" h="5265194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w="190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6E867DF-0B62-429A-A554-CBE585048439}"/>
                </a:ext>
              </a:extLst>
            </p:cNvPr>
            <p:cNvSpPr/>
            <p:nvPr/>
          </p:nvSpPr>
          <p:spPr>
            <a:xfrm>
              <a:off x="0" y="2147333"/>
              <a:ext cx="3702048" cy="4710667"/>
            </a:xfrm>
            <a:custGeom>
              <a:avLst/>
              <a:gdLst>
                <a:gd name="connsiteX0" fmla="*/ 1057511 w 3702048"/>
                <a:gd name="connsiteY0" fmla="*/ 1243 h 4710667"/>
                <a:gd name="connsiteX1" fmla="*/ 2139959 w 3702048"/>
                <a:gd name="connsiteY1" fmla="*/ 324180 h 4710667"/>
                <a:gd name="connsiteX2" fmla="*/ 3407455 w 3702048"/>
                <a:gd name="connsiteY2" fmla="*/ 4118750 h 4710667"/>
                <a:gd name="connsiteX3" fmla="*/ 2754080 w 3702048"/>
                <a:gd name="connsiteY3" fmla="*/ 4690965 h 4710667"/>
                <a:gd name="connsiteX4" fmla="*/ 2711405 w 3702048"/>
                <a:gd name="connsiteY4" fmla="*/ 4710667 h 4710667"/>
                <a:gd name="connsiteX5" fmla="*/ 0 w 3702048"/>
                <a:gd name="connsiteY5" fmla="*/ 4710667 h 4710667"/>
                <a:gd name="connsiteX6" fmla="*/ 0 w 3702048"/>
                <a:gd name="connsiteY6" fmla="*/ 239601 h 4710667"/>
                <a:gd name="connsiteX7" fmla="*/ 72857 w 3702048"/>
                <a:gd name="connsiteY7" fmla="*/ 203063 h 4710667"/>
                <a:gd name="connsiteX8" fmla="*/ 1057511 w 3702048"/>
                <a:gd name="connsiteY8" fmla="*/ 1243 h 4710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2048" h="4710667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420734"/>
            <a:ext cx="6665976" cy="2129674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E197B67B-BA44-4D2A-B31D-35A89323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6" y="6170490"/>
            <a:ext cx="5713314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1D718595-24D3-4517-A62E-C1F49340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5" y="5550408"/>
            <a:ext cx="6665975" cy="512064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C6217BB-A228-414D-92D9-E1D1EFE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0080" y="6170491"/>
            <a:ext cx="2840083" cy="457200"/>
          </a:xfrm>
        </p:spPr>
        <p:txBody>
          <a:bodyPr/>
          <a:lstStyle>
            <a:lvl1pPr algn="l">
              <a:defRPr/>
            </a:lvl1pPr>
          </a:lstStyle>
          <a:p>
            <a:fld id="{E72EB70D-CD01-44DA-83B3-8FEB3383D307}" type="datetime1">
              <a:rPr lang="en-US" smtClean="0"/>
              <a:t>1/21/2025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7668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3029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C1D6427-F07F-4D50-B151-455100AF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1/21/2025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79EFBB2-C5E0-4D57-AB1D-3AA907EC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E6B7E1-F60B-4D08-9052-423D6FBF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289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1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0290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30290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771BF97-4D2A-43A4-8CDC-2250017EB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1/21/2025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20661A-DA07-4679-9226-945B5DD24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EFCE38B-E087-4988-BC3A-FE3B55E7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3BC439C-E995-4E1F-8DE9-75C32785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47035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F30096C-3491-4EF2-ABB2-D57F3F4B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1/21/2025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9DA3A85-7147-4F32-944A-B079AF514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DDF50D-95C0-4DA2-BBC6-41774FAC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4926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EFCA-6D6F-4F26-823F-C86CA694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1/21/2025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E2C9-E87D-4495-9EDA-6BC0EDC2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557A9-903F-4B36-8B06-D9EADF23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306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640080"/>
            <a:ext cx="3227715" cy="255175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640080"/>
            <a:ext cx="6949440" cy="54559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B904BE8-2080-4FFA-9239-A8929E2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ED5DD0D6-7A82-473E-879B-C6ECD6CCCFEC}" type="datetime1">
              <a:rPr lang="en-US" smtClean="0"/>
              <a:t>1/21/2025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D5580C6-5CD7-4CDD-977D-0533C84F2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94944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18D0320-9B66-443F-8E28-8BCF07E0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0478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41C2A9DB-B176-4069-8734-5B4ED352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D4605E03-BC17-41A7-854C-DFAB672737DC}" type="datetime1">
              <a:rPr lang="en-US" smtClean="0"/>
              <a:t>1/21/2025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30F9A2F-C2C4-4E1C-B4B3-07ED84F28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464410" cy="45720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9BFA0A0-2117-4A10-9DAA-080C215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609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97E4A-EB6A-4FA6-AA4F-69EA0C70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1/21/2025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2F5D-7AC4-4F91-965A-7B6A45D6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E8B86-CDB8-482F-9D9F-1BFDA3638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0422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ECF02AB-6034-4B88-BC5A-7C17CB0EF809}" type="datetime1">
              <a:rPr lang="en-US" smtClean="0"/>
              <a:t>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8468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</p:spPr>
        <p:txBody>
          <a:bodyPr vert="horz" lIns="109728" tIns="109728" rIns="109728" bIns="9144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r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4408324-A84C-4A45-93B6-78D079CCE772}" type="datetime1">
              <a:rPr lang="en-US" smtClean="0"/>
              <a:t>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9" name="Straight Connector 8" title="Rule Line">
            <a:extLst>
              <a:ext uri="{FF2B5EF4-FFF2-40B4-BE49-F238E27FC236}">
                <a16:creationId xmlns:a16="http://schemas.microsoft.com/office/drawing/2014/main" id="{430127AE-B29E-4FDF-99D2-A2F1E7003F74}"/>
              </a:ext>
            </a:extLst>
          </p:cNvPr>
          <p:cNvCxnSpPr/>
          <p:nvPr/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8558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28" r:id="rId6"/>
    <p:sldLayoutId id="2147483724" r:id="rId7"/>
    <p:sldLayoutId id="2147483725" r:id="rId8"/>
    <p:sldLayoutId id="2147483726" r:id="rId9"/>
    <p:sldLayoutId id="2147483727" r:id="rId10"/>
    <p:sldLayoutId id="2147483729" r:id="rId11"/>
  </p:sldLayoutIdLst>
  <p:hf sldNum="0" hdr="0" ftr="0" dt="0"/>
  <p:txStyles>
    <p:titleStyle>
      <a:lvl1pPr algn="l" defTabSz="914400" rtl="0" eaLnBrk="1" latinLnBrk="0" hangingPunct="1">
        <a:lnSpc>
          <a:spcPct val="130000"/>
        </a:lnSpc>
        <a:spcBef>
          <a:spcPct val="0"/>
        </a:spcBef>
        <a:buNone/>
        <a:defRPr sz="32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oto-paysage.com/displayimage.php?album=50&amp;pid=296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AC8EEB0F-BA72-49AC-956F-331B60FDE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3" descr="A waterfall in the forest&#10;&#10;Description automatically generated">
            <a:extLst>
              <a:ext uri="{FF2B5EF4-FFF2-40B4-BE49-F238E27FC236}">
                <a16:creationId xmlns:a16="http://schemas.microsoft.com/office/drawing/2014/main" id="{252BE447-2773-D085-13AC-5B0A6C4DD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2991" r="-1" b="11990"/>
          <a:stretch/>
        </p:blipFill>
        <p:spPr>
          <a:xfrm>
            <a:off x="1524" y="10"/>
            <a:ext cx="12188952" cy="6857990"/>
          </a:xfrm>
          <a:prstGeom prst="rect">
            <a:avLst/>
          </a:pr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FB8CE58F-407C-497E-B723-21FD8C6D35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09937" y="721297"/>
            <a:ext cx="5565913" cy="5415406"/>
            <a:chOff x="797792" y="912854"/>
            <a:chExt cx="5298208" cy="5032292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1BE70332-ECAF-47BB-8C7B-BD049452F6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1439" y="1056388"/>
              <a:ext cx="4968823" cy="4748064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16D9361-A35A-4DC8-AAB9-04FD2D6FEE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7792" y="912854"/>
              <a:ext cx="5298208" cy="5032292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7FC31AD-FBB3-4219-A758-D6F7594A0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3671" y="1232452"/>
              <a:ext cx="4715122" cy="4439901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1463" y="1685677"/>
            <a:ext cx="4181444" cy="2362673"/>
          </a:xfrm>
        </p:spPr>
        <p:txBody>
          <a:bodyPr anchor="b">
            <a:normAutofit/>
          </a:bodyPr>
          <a:lstStyle/>
          <a:p>
            <a:pPr algn="ctr"/>
            <a:r>
              <a:rPr lang="en-US" sz="4800">
                <a:solidFill>
                  <a:schemeClr val="tx1">
                    <a:lumMod val="75000"/>
                    <a:lumOff val="25000"/>
                  </a:schemeClr>
                </a:solidFill>
              </a:rPr>
              <a:t>Green Christmas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40" y="4048350"/>
            <a:ext cx="3283888" cy="816301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How can we give animals a better Christmas?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ea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7" name="Picture 6" descr="Turtle swimming underwater">
            <a:extLst>
              <a:ext uri="{FF2B5EF4-FFF2-40B4-BE49-F238E27FC236}">
                <a16:creationId xmlns:a16="http://schemas.microsoft.com/office/drawing/2014/main" id="{5885BDFE-C125-5F7F-F4F7-678AD050AA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84" r="-1" b="-1"/>
          <a:stretch/>
        </p:blipFill>
        <p:spPr>
          <a:xfrm>
            <a:off x="442804" y="10"/>
            <a:ext cx="9947062" cy="6857990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8B598134-D292-43E6-9C55-1171980469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11834" y="0"/>
            <a:ext cx="4980168" cy="6858000"/>
          </a:xfrm>
          <a:custGeom>
            <a:avLst/>
            <a:gdLst>
              <a:gd name="connsiteX0" fmla="*/ 1623023 w 4901771"/>
              <a:gd name="connsiteY0" fmla="*/ 0 h 6858000"/>
              <a:gd name="connsiteX1" fmla="*/ 2716256 w 4901771"/>
              <a:gd name="connsiteY1" fmla="*/ 0 h 6858000"/>
              <a:gd name="connsiteX2" fmla="*/ 3496422 w 4901771"/>
              <a:gd name="connsiteY2" fmla="*/ 0 h 6858000"/>
              <a:gd name="connsiteX3" fmla="*/ 4544484 w 4901771"/>
              <a:gd name="connsiteY3" fmla="*/ 0 h 6858000"/>
              <a:gd name="connsiteX4" fmla="*/ 4710787 w 4901771"/>
              <a:gd name="connsiteY4" fmla="*/ 0 h 6858000"/>
              <a:gd name="connsiteX5" fmla="*/ 4901771 w 4901771"/>
              <a:gd name="connsiteY5" fmla="*/ 0 h 6858000"/>
              <a:gd name="connsiteX6" fmla="*/ 4901771 w 4901771"/>
              <a:gd name="connsiteY6" fmla="*/ 6858000 h 6858000"/>
              <a:gd name="connsiteX7" fmla="*/ 4710787 w 4901771"/>
              <a:gd name="connsiteY7" fmla="*/ 6858000 h 6858000"/>
              <a:gd name="connsiteX8" fmla="*/ 4544484 w 4901771"/>
              <a:gd name="connsiteY8" fmla="*/ 6858000 h 6858000"/>
              <a:gd name="connsiteX9" fmla="*/ 3496422 w 4901771"/>
              <a:gd name="connsiteY9" fmla="*/ 6858000 h 6858000"/>
              <a:gd name="connsiteX10" fmla="*/ 2716256 w 4901771"/>
              <a:gd name="connsiteY10" fmla="*/ 6858000 h 6858000"/>
              <a:gd name="connsiteX11" fmla="*/ 2502754 w 4901771"/>
              <a:gd name="connsiteY11" fmla="*/ 6858000 h 6858000"/>
              <a:gd name="connsiteX12" fmla="*/ 2390998 w 4901771"/>
              <a:gd name="connsiteY12" fmla="*/ 6780599 h 6858000"/>
              <a:gd name="connsiteX13" fmla="*/ 1874350 w 4901771"/>
              <a:gd name="connsiteY13" fmla="*/ 6374814 h 6858000"/>
              <a:gd name="connsiteX14" fmla="*/ 0 w 4901771"/>
              <a:gd name="connsiteY14" fmla="*/ 3621656 h 6858000"/>
              <a:gd name="connsiteX15" fmla="*/ 1600899 w 4901771"/>
              <a:gd name="connsiteY15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97013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FE8DF8-6D64-ABC9-5927-38F2E5F59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0" y="1045596"/>
            <a:ext cx="3689406" cy="1944371"/>
          </a:xfrm>
        </p:spPr>
        <p:txBody>
          <a:bodyPr anchor="b">
            <a:normAutofit/>
          </a:bodyPr>
          <a:lstStyle/>
          <a:p>
            <a:r>
              <a:rPr lang="en-US" dirty="0">
                <a:ea typeface="Meiryo"/>
              </a:rPr>
              <a:t>What can we do?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E34F7-45DA-FAA6-9EEE-0B13DD1F5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19" y="3220278"/>
            <a:ext cx="3633747" cy="2592125"/>
          </a:xfrm>
        </p:spPr>
        <p:txBody>
          <a:bodyPr vert="horz" lIns="109728" tIns="109728" rIns="109728" bIns="91440" rtlCol="0" anchor="t">
            <a:normAutofit fontScale="92500" lnSpcReduction="10000"/>
          </a:bodyPr>
          <a:lstStyle/>
          <a:p>
            <a:pPr>
              <a:lnSpc>
                <a:spcPct val="130000"/>
              </a:lnSpc>
            </a:pPr>
            <a:r>
              <a:rPr lang="en-US" sz="1500" b="1" dirty="0">
                <a:ea typeface="Meiryo"/>
              </a:rPr>
              <a:t>Millions of people every year will drop litter and waste </a:t>
            </a:r>
            <a:r>
              <a:rPr lang="en-US" sz="1500" b="1" dirty="0" err="1">
                <a:ea typeface="Meiryo"/>
              </a:rPr>
              <a:t>loooooooooooooots</a:t>
            </a:r>
            <a:r>
              <a:rPr lang="en-US" sz="1500" b="1" dirty="0">
                <a:ea typeface="Meiryo"/>
              </a:rPr>
              <a:t> of pieces of paper. Its making loads of animals like the ones here lose their homes and food. They need a proper home and that’s where the super heroes come in!</a:t>
            </a:r>
          </a:p>
        </p:txBody>
      </p:sp>
    </p:spTree>
    <p:extLst>
      <p:ext uri="{BB962C8B-B14F-4D97-AF65-F5344CB8AC3E}">
        <p14:creationId xmlns:p14="http://schemas.microsoft.com/office/powerpoint/2010/main" val="41386546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4" descr="Throwing empty plastic bottle into the trash">
            <a:extLst>
              <a:ext uri="{FF2B5EF4-FFF2-40B4-BE49-F238E27FC236}">
                <a16:creationId xmlns:a16="http://schemas.microsoft.com/office/drawing/2014/main" id="{14530BF8-F6BD-CA96-9846-A8DEC4AA8E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248" b="-10"/>
          <a:stretch/>
        </p:blipFill>
        <p:spPr>
          <a:xfrm>
            <a:off x="20" y="10"/>
            <a:ext cx="9947062" cy="685799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8B598134-D292-43E6-9C55-1171980469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11834" y="0"/>
            <a:ext cx="4980168" cy="6858000"/>
          </a:xfrm>
          <a:custGeom>
            <a:avLst/>
            <a:gdLst>
              <a:gd name="connsiteX0" fmla="*/ 1623023 w 4901771"/>
              <a:gd name="connsiteY0" fmla="*/ 0 h 6858000"/>
              <a:gd name="connsiteX1" fmla="*/ 2716256 w 4901771"/>
              <a:gd name="connsiteY1" fmla="*/ 0 h 6858000"/>
              <a:gd name="connsiteX2" fmla="*/ 3496422 w 4901771"/>
              <a:gd name="connsiteY2" fmla="*/ 0 h 6858000"/>
              <a:gd name="connsiteX3" fmla="*/ 4544484 w 4901771"/>
              <a:gd name="connsiteY3" fmla="*/ 0 h 6858000"/>
              <a:gd name="connsiteX4" fmla="*/ 4710787 w 4901771"/>
              <a:gd name="connsiteY4" fmla="*/ 0 h 6858000"/>
              <a:gd name="connsiteX5" fmla="*/ 4901771 w 4901771"/>
              <a:gd name="connsiteY5" fmla="*/ 0 h 6858000"/>
              <a:gd name="connsiteX6" fmla="*/ 4901771 w 4901771"/>
              <a:gd name="connsiteY6" fmla="*/ 6858000 h 6858000"/>
              <a:gd name="connsiteX7" fmla="*/ 4710787 w 4901771"/>
              <a:gd name="connsiteY7" fmla="*/ 6858000 h 6858000"/>
              <a:gd name="connsiteX8" fmla="*/ 4544484 w 4901771"/>
              <a:gd name="connsiteY8" fmla="*/ 6858000 h 6858000"/>
              <a:gd name="connsiteX9" fmla="*/ 3496422 w 4901771"/>
              <a:gd name="connsiteY9" fmla="*/ 6858000 h 6858000"/>
              <a:gd name="connsiteX10" fmla="*/ 2716256 w 4901771"/>
              <a:gd name="connsiteY10" fmla="*/ 6858000 h 6858000"/>
              <a:gd name="connsiteX11" fmla="*/ 2502754 w 4901771"/>
              <a:gd name="connsiteY11" fmla="*/ 6858000 h 6858000"/>
              <a:gd name="connsiteX12" fmla="*/ 2390998 w 4901771"/>
              <a:gd name="connsiteY12" fmla="*/ 6780599 h 6858000"/>
              <a:gd name="connsiteX13" fmla="*/ 1874350 w 4901771"/>
              <a:gd name="connsiteY13" fmla="*/ 6374814 h 6858000"/>
              <a:gd name="connsiteX14" fmla="*/ 0 w 4901771"/>
              <a:gd name="connsiteY14" fmla="*/ 3621656 h 6858000"/>
              <a:gd name="connsiteX15" fmla="*/ 1600899 w 4901771"/>
              <a:gd name="connsiteY15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97013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C514B5-6C44-DBD6-ABB0-8D3F2E94F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0" y="1045596"/>
            <a:ext cx="3689406" cy="1944371"/>
          </a:xfrm>
        </p:spPr>
        <p:txBody>
          <a:bodyPr anchor="b">
            <a:norm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ea typeface="Meiryo"/>
              </a:rPr>
              <a:t>Small actions make big changes.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5F515-B89D-86A2-9649-9C8A7123BF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19" y="3220278"/>
            <a:ext cx="3633747" cy="2592125"/>
          </a:xfrm>
        </p:spPr>
        <p:txBody>
          <a:bodyPr vert="horz" lIns="109728" tIns="109728" rIns="109728" bIns="91440" rtlCol="0">
            <a:normAutofit/>
          </a:bodyPr>
          <a:lstStyle/>
          <a:p>
            <a:pPr>
              <a:lnSpc>
                <a:spcPct val="130000"/>
              </a:lnSpc>
            </a:pPr>
            <a:r>
              <a:rPr lang="en-US" sz="1400">
                <a:ea typeface="Meiryo"/>
              </a:rPr>
              <a:t>With your help we can make the world a better place. All you have to do is...</a:t>
            </a:r>
          </a:p>
          <a:p>
            <a:pPr>
              <a:lnSpc>
                <a:spcPct val="130000"/>
              </a:lnSpc>
            </a:pPr>
            <a:endParaRPr lang="en-US" sz="1400">
              <a:ea typeface="Meiryo"/>
            </a:endParaRPr>
          </a:p>
          <a:p>
            <a:pPr>
              <a:lnSpc>
                <a:spcPct val="130000"/>
              </a:lnSpc>
            </a:pPr>
            <a:r>
              <a:rPr lang="en-US" sz="1400" b="1">
                <a:ea typeface="Meiryo"/>
              </a:rPr>
              <a:t>Reduce </a:t>
            </a:r>
          </a:p>
          <a:p>
            <a:pPr>
              <a:lnSpc>
                <a:spcPct val="130000"/>
              </a:lnSpc>
            </a:pPr>
            <a:r>
              <a:rPr lang="en-US" sz="1400" b="1">
                <a:ea typeface="Meiryo"/>
              </a:rPr>
              <a:t>Reuse</a:t>
            </a:r>
          </a:p>
          <a:p>
            <a:pPr>
              <a:lnSpc>
                <a:spcPct val="130000"/>
              </a:lnSpc>
            </a:pPr>
            <a:r>
              <a:rPr lang="en-US" sz="1400" b="1">
                <a:ea typeface="Meiryo"/>
              </a:rPr>
              <a:t>Recycle</a:t>
            </a:r>
          </a:p>
        </p:txBody>
      </p:sp>
    </p:spTree>
    <p:extLst>
      <p:ext uri="{BB962C8B-B14F-4D97-AF65-F5344CB8AC3E}">
        <p14:creationId xmlns:p14="http://schemas.microsoft.com/office/powerpoint/2010/main" val="605877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51A08AC-F796-409C-AD97-8B476289E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E1B312B-4E9A-405C-9CE8-103254380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0"/>
            <a:ext cx="10853745" cy="6858000"/>
            <a:chOff x="-1" y="0"/>
            <a:chExt cx="10934058" cy="68580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27ED404-4912-4C80-B5EB-98E67EB26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0"/>
              <a:ext cx="10515600" cy="6858000"/>
            </a:xfrm>
            <a:custGeom>
              <a:avLst/>
              <a:gdLst>
                <a:gd name="connsiteX0" fmla="*/ 0 w 10515600"/>
                <a:gd name="connsiteY0" fmla="*/ 0 h 6858000"/>
                <a:gd name="connsiteX1" fmla="*/ 3039549 w 10515600"/>
                <a:gd name="connsiteY1" fmla="*/ 0 h 6858000"/>
                <a:gd name="connsiteX2" fmla="*/ 3387573 w 10515600"/>
                <a:gd name="connsiteY2" fmla="*/ 0 h 6858000"/>
                <a:gd name="connsiteX3" fmla="*/ 3678072 w 10515600"/>
                <a:gd name="connsiteY3" fmla="*/ 0 h 6858000"/>
                <a:gd name="connsiteX4" fmla="*/ 3721524 w 10515600"/>
                <a:gd name="connsiteY4" fmla="*/ 0 h 6858000"/>
                <a:gd name="connsiteX5" fmla="*/ 4595394 w 10515600"/>
                <a:gd name="connsiteY5" fmla="*/ 0 h 6858000"/>
                <a:gd name="connsiteX6" fmla="*/ 4607603 w 10515600"/>
                <a:gd name="connsiteY6" fmla="*/ 0 h 6858000"/>
                <a:gd name="connsiteX7" fmla="*/ 4733044 w 10515600"/>
                <a:gd name="connsiteY7" fmla="*/ 0 h 6858000"/>
                <a:gd name="connsiteX8" fmla="*/ 6226185 w 10515600"/>
                <a:gd name="connsiteY8" fmla="*/ 0 h 6858000"/>
                <a:gd name="connsiteX9" fmla="*/ 8892577 w 10515600"/>
                <a:gd name="connsiteY9" fmla="*/ 0 h 6858000"/>
                <a:gd name="connsiteX10" fmla="*/ 8914701 w 10515600"/>
                <a:gd name="connsiteY10" fmla="*/ 14997 h 6858000"/>
                <a:gd name="connsiteX11" fmla="*/ 10515600 w 10515600"/>
                <a:gd name="connsiteY11" fmla="*/ 3621656 h 6858000"/>
                <a:gd name="connsiteX12" fmla="*/ 8641250 w 10515600"/>
                <a:gd name="connsiteY12" fmla="*/ 6374814 h 6858000"/>
                <a:gd name="connsiteX13" fmla="*/ 8124602 w 10515600"/>
                <a:gd name="connsiteY13" fmla="*/ 6780599 h 6858000"/>
                <a:gd name="connsiteX14" fmla="*/ 8012846 w 10515600"/>
                <a:gd name="connsiteY14" fmla="*/ 6858000 h 6858000"/>
                <a:gd name="connsiteX15" fmla="*/ 6226185 w 10515600"/>
                <a:gd name="connsiteY15" fmla="*/ 6858000 h 6858000"/>
                <a:gd name="connsiteX16" fmla="*/ 4607603 w 10515600"/>
                <a:gd name="connsiteY16" fmla="*/ 6858000 h 6858000"/>
                <a:gd name="connsiteX17" fmla="*/ 4595394 w 10515600"/>
                <a:gd name="connsiteY17" fmla="*/ 6858000 h 6858000"/>
                <a:gd name="connsiteX18" fmla="*/ 4424650 w 10515600"/>
                <a:gd name="connsiteY18" fmla="*/ 6858000 h 6858000"/>
                <a:gd name="connsiteX19" fmla="*/ 3721524 w 10515600"/>
                <a:gd name="connsiteY19" fmla="*/ 6858000 h 6858000"/>
                <a:gd name="connsiteX20" fmla="*/ 3678072 w 10515600"/>
                <a:gd name="connsiteY20" fmla="*/ 6858000 h 6858000"/>
                <a:gd name="connsiteX21" fmla="*/ 3387573 w 10515600"/>
                <a:gd name="connsiteY21" fmla="*/ 6858000 h 6858000"/>
                <a:gd name="connsiteX22" fmla="*/ 3039549 w 10515600"/>
                <a:gd name="connsiteY22" fmla="*/ 6858000 h 6858000"/>
                <a:gd name="connsiteX23" fmla="*/ 0 w 10515600"/>
                <a:gd name="connsiteY2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0515600" h="6858000">
                  <a:moveTo>
                    <a:pt x="0" y="0"/>
                  </a:moveTo>
                  <a:lnTo>
                    <a:pt x="3039549" y="0"/>
                  </a:lnTo>
                  <a:lnTo>
                    <a:pt x="3387573" y="0"/>
                  </a:lnTo>
                  <a:lnTo>
                    <a:pt x="3678072" y="0"/>
                  </a:lnTo>
                  <a:lnTo>
                    <a:pt x="3721524" y="0"/>
                  </a:lnTo>
                  <a:lnTo>
                    <a:pt x="4595394" y="0"/>
                  </a:lnTo>
                  <a:lnTo>
                    <a:pt x="4607603" y="0"/>
                  </a:lnTo>
                  <a:lnTo>
                    <a:pt x="4733044" y="0"/>
                  </a:lnTo>
                  <a:lnTo>
                    <a:pt x="6226185" y="0"/>
                  </a:lnTo>
                  <a:lnTo>
                    <a:pt x="8892577" y="0"/>
                  </a:lnTo>
                  <a:lnTo>
                    <a:pt x="8914701" y="14997"/>
                  </a:lnTo>
                  <a:cubicBezTo>
                    <a:pt x="9941864" y="754641"/>
                    <a:pt x="10515600" y="2093192"/>
                    <a:pt x="10515600" y="3621656"/>
                  </a:cubicBezTo>
                  <a:cubicBezTo>
                    <a:pt x="10515600" y="4969131"/>
                    <a:pt x="9586875" y="5602839"/>
                    <a:pt x="8641250" y="6374814"/>
                  </a:cubicBezTo>
                  <a:cubicBezTo>
                    <a:pt x="8469047" y="6515397"/>
                    <a:pt x="8298420" y="6653108"/>
                    <a:pt x="8124602" y="6780599"/>
                  </a:cubicBezTo>
                  <a:lnTo>
                    <a:pt x="8012846" y="6858000"/>
                  </a:lnTo>
                  <a:lnTo>
                    <a:pt x="6226185" y="6858000"/>
                  </a:lnTo>
                  <a:lnTo>
                    <a:pt x="4607603" y="6858000"/>
                  </a:lnTo>
                  <a:lnTo>
                    <a:pt x="4595394" y="6858000"/>
                  </a:lnTo>
                  <a:lnTo>
                    <a:pt x="4424650" y="6858000"/>
                  </a:lnTo>
                  <a:lnTo>
                    <a:pt x="3721524" y="6858000"/>
                  </a:lnTo>
                  <a:lnTo>
                    <a:pt x="3678072" y="6858000"/>
                  </a:lnTo>
                  <a:lnTo>
                    <a:pt x="3387573" y="6858000"/>
                  </a:lnTo>
                  <a:lnTo>
                    <a:pt x="3039549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4E58012C-4DA3-4ED3-9500-41F9AF60B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04334" y="0"/>
              <a:ext cx="2529723" cy="6858000"/>
            </a:xfrm>
            <a:custGeom>
              <a:avLst/>
              <a:gdLst>
                <a:gd name="connsiteX0" fmla="*/ 1258269 w 2529723"/>
                <a:gd name="connsiteY0" fmla="*/ 0 h 6858000"/>
                <a:gd name="connsiteX1" fmla="*/ 1275627 w 2529723"/>
                <a:gd name="connsiteY1" fmla="*/ 0 h 6858000"/>
                <a:gd name="connsiteX2" fmla="*/ 1302560 w 2529723"/>
                <a:gd name="connsiteY2" fmla="*/ 24338 h 6858000"/>
                <a:gd name="connsiteX3" fmla="*/ 2522825 w 2529723"/>
                <a:gd name="connsiteY3" fmla="*/ 3678515 h 6858000"/>
                <a:gd name="connsiteX4" fmla="*/ 557500 w 2529723"/>
                <a:gd name="connsiteY4" fmla="*/ 6451411 h 6858000"/>
                <a:gd name="connsiteX5" fmla="*/ 32482 w 2529723"/>
                <a:gd name="connsiteY5" fmla="*/ 6849373 h 6858000"/>
                <a:gd name="connsiteX6" fmla="*/ 19531 w 2529723"/>
                <a:gd name="connsiteY6" fmla="*/ 6858000 h 6858000"/>
                <a:gd name="connsiteX7" fmla="*/ 0 w 2529723"/>
                <a:gd name="connsiteY7" fmla="*/ 6858000 h 6858000"/>
                <a:gd name="connsiteX8" fmla="*/ 14202 w 2529723"/>
                <a:gd name="connsiteY8" fmla="*/ 6848540 h 6858000"/>
                <a:gd name="connsiteX9" fmla="*/ 539221 w 2529723"/>
                <a:gd name="connsiteY9" fmla="*/ 6450578 h 6858000"/>
                <a:gd name="connsiteX10" fmla="*/ 2504546 w 2529723"/>
                <a:gd name="connsiteY10" fmla="*/ 3677682 h 6858000"/>
                <a:gd name="connsiteX11" fmla="*/ 1284280 w 2529723"/>
                <a:gd name="connsiteY11" fmla="*/ 235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9723" h="6858000">
                  <a:moveTo>
                    <a:pt x="1258269" y="0"/>
                  </a:moveTo>
                  <a:lnTo>
                    <a:pt x="1275627" y="0"/>
                  </a:lnTo>
                  <a:lnTo>
                    <a:pt x="1302560" y="24338"/>
                  </a:lnTo>
                  <a:cubicBezTo>
                    <a:pt x="2156831" y="855667"/>
                    <a:pt x="2590622" y="2191755"/>
                    <a:pt x="2522825" y="3678515"/>
                  </a:cubicBezTo>
                  <a:cubicBezTo>
                    <a:pt x="2459072" y="5076606"/>
                    <a:pt x="1519830" y="5692656"/>
                    <a:pt x="557500" y="6451411"/>
                  </a:cubicBezTo>
                  <a:cubicBezTo>
                    <a:pt x="382255" y="6589587"/>
                    <a:pt x="208689" y="6724853"/>
                    <a:pt x="32482" y="6849373"/>
                  </a:cubicBezTo>
                  <a:lnTo>
                    <a:pt x="19531" y="6858000"/>
                  </a:lnTo>
                  <a:lnTo>
                    <a:pt x="0" y="6858000"/>
                  </a:lnTo>
                  <a:lnTo>
                    <a:pt x="14202" y="6848540"/>
                  </a:lnTo>
                  <a:cubicBezTo>
                    <a:pt x="190409" y="6724020"/>
                    <a:pt x="363976" y="6588754"/>
                    <a:pt x="539221" y="6450578"/>
                  </a:cubicBezTo>
                  <a:cubicBezTo>
                    <a:pt x="1501550" y="5691822"/>
                    <a:pt x="2440792" y="5075773"/>
                    <a:pt x="2504546" y="3677682"/>
                  </a:cubicBezTo>
                  <a:cubicBezTo>
                    <a:pt x="2572343" y="2190921"/>
                    <a:pt x="2138551" y="854834"/>
                    <a:pt x="1284280" y="235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59AC73F7-22BD-4C46-B368-3F03B8478F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84327" y="0"/>
              <a:ext cx="2536434" cy="6858000"/>
            </a:xfrm>
            <a:custGeom>
              <a:avLst/>
              <a:gdLst>
                <a:gd name="connsiteX0" fmla="*/ 879731 w 2536434"/>
                <a:gd name="connsiteY0" fmla="*/ 0 h 6858000"/>
                <a:gd name="connsiteX1" fmla="*/ 913411 w 2536434"/>
                <a:gd name="connsiteY1" fmla="*/ 0 h 6858000"/>
                <a:gd name="connsiteX2" fmla="*/ 935535 w 2536434"/>
                <a:gd name="connsiteY2" fmla="*/ 14997 h 6858000"/>
                <a:gd name="connsiteX3" fmla="*/ 2536434 w 2536434"/>
                <a:gd name="connsiteY3" fmla="*/ 3621656 h 6858000"/>
                <a:gd name="connsiteX4" fmla="*/ 662084 w 2536434"/>
                <a:gd name="connsiteY4" fmla="*/ 6374814 h 6858000"/>
                <a:gd name="connsiteX5" fmla="*/ 145436 w 2536434"/>
                <a:gd name="connsiteY5" fmla="*/ 6780599 h 6858000"/>
                <a:gd name="connsiteX6" fmla="*/ 33680 w 2536434"/>
                <a:gd name="connsiteY6" fmla="*/ 6858000 h 6858000"/>
                <a:gd name="connsiteX7" fmla="*/ 0 w 2536434"/>
                <a:gd name="connsiteY7" fmla="*/ 6858000 h 6858000"/>
                <a:gd name="connsiteX8" fmla="*/ 111756 w 2536434"/>
                <a:gd name="connsiteY8" fmla="*/ 6780599 h 6858000"/>
                <a:gd name="connsiteX9" fmla="*/ 628404 w 2536434"/>
                <a:gd name="connsiteY9" fmla="*/ 6374814 h 6858000"/>
                <a:gd name="connsiteX10" fmla="*/ 2502754 w 2536434"/>
                <a:gd name="connsiteY10" fmla="*/ 3621656 h 6858000"/>
                <a:gd name="connsiteX11" fmla="*/ 901855 w 2536434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6434" h="6858000">
                  <a:moveTo>
                    <a:pt x="879731" y="0"/>
                  </a:moveTo>
                  <a:lnTo>
                    <a:pt x="913411" y="0"/>
                  </a:lnTo>
                  <a:lnTo>
                    <a:pt x="935535" y="14997"/>
                  </a:lnTo>
                  <a:cubicBezTo>
                    <a:pt x="1962698" y="754641"/>
                    <a:pt x="2536434" y="2093192"/>
                    <a:pt x="2536434" y="3621656"/>
                  </a:cubicBezTo>
                  <a:cubicBezTo>
                    <a:pt x="2536434" y="4969131"/>
                    <a:pt x="1607709" y="5602839"/>
                    <a:pt x="662084" y="6374814"/>
                  </a:cubicBezTo>
                  <a:cubicBezTo>
                    <a:pt x="489881" y="6515397"/>
                    <a:pt x="319254" y="6653108"/>
                    <a:pt x="145436" y="6780599"/>
                  </a:cubicBezTo>
                  <a:lnTo>
                    <a:pt x="33680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5C99F96-8984-456F-BD66-5C019A651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53086" y="0"/>
              <a:ext cx="2261351" cy="6858000"/>
            </a:xfrm>
            <a:custGeom>
              <a:avLst/>
              <a:gdLst>
                <a:gd name="connsiteX0" fmla="*/ 879731 w 2521425"/>
                <a:gd name="connsiteY0" fmla="*/ 0 h 6858000"/>
                <a:gd name="connsiteX1" fmla="*/ 898402 w 2521425"/>
                <a:gd name="connsiteY1" fmla="*/ 0 h 6858000"/>
                <a:gd name="connsiteX2" fmla="*/ 920526 w 2521425"/>
                <a:gd name="connsiteY2" fmla="*/ 14997 h 6858000"/>
                <a:gd name="connsiteX3" fmla="*/ 2521425 w 2521425"/>
                <a:gd name="connsiteY3" fmla="*/ 3621656 h 6858000"/>
                <a:gd name="connsiteX4" fmla="*/ 647075 w 2521425"/>
                <a:gd name="connsiteY4" fmla="*/ 6374814 h 6858000"/>
                <a:gd name="connsiteX5" fmla="*/ 130427 w 2521425"/>
                <a:gd name="connsiteY5" fmla="*/ 6780599 h 6858000"/>
                <a:gd name="connsiteX6" fmla="*/ 18671 w 2521425"/>
                <a:gd name="connsiteY6" fmla="*/ 6858000 h 6858000"/>
                <a:gd name="connsiteX7" fmla="*/ 0 w 2521425"/>
                <a:gd name="connsiteY7" fmla="*/ 6858000 h 6858000"/>
                <a:gd name="connsiteX8" fmla="*/ 111756 w 2521425"/>
                <a:gd name="connsiteY8" fmla="*/ 6780599 h 6858000"/>
                <a:gd name="connsiteX9" fmla="*/ 628404 w 2521425"/>
                <a:gd name="connsiteY9" fmla="*/ 6374814 h 6858000"/>
                <a:gd name="connsiteX10" fmla="*/ 2502754 w 2521425"/>
                <a:gd name="connsiteY10" fmla="*/ 3621656 h 6858000"/>
                <a:gd name="connsiteX11" fmla="*/ 901855 w 2521425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1425" h="6858000">
                  <a:moveTo>
                    <a:pt x="879731" y="0"/>
                  </a:moveTo>
                  <a:lnTo>
                    <a:pt x="898402" y="0"/>
                  </a:lnTo>
                  <a:lnTo>
                    <a:pt x="920526" y="14997"/>
                  </a:lnTo>
                  <a:cubicBezTo>
                    <a:pt x="1947689" y="754641"/>
                    <a:pt x="2521425" y="2093192"/>
                    <a:pt x="2521425" y="3621656"/>
                  </a:cubicBezTo>
                  <a:cubicBezTo>
                    <a:pt x="2521425" y="4969131"/>
                    <a:pt x="1592700" y="5602839"/>
                    <a:pt x="647075" y="6374814"/>
                  </a:cubicBezTo>
                  <a:cubicBezTo>
                    <a:pt x="474872" y="6515397"/>
                    <a:pt x="304245" y="6653108"/>
                    <a:pt x="130427" y="6780599"/>
                  </a:cubicBezTo>
                  <a:lnTo>
                    <a:pt x="18671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71462BE-FE0B-75AD-3EC0-CC4C49E5E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875" y="442913"/>
            <a:ext cx="6857365" cy="1344612"/>
          </a:xfrm>
        </p:spPr>
        <p:txBody>
          <a:bodyPr anchor="b">
            <a:normAutofit fontScale="90000"/>
          </a:bodyPr>
          <a:lstStyle/>
          <a:p>
            <a:r>
              <a:rPr lang="en-US" dirty="0">
                <a:solidFill>
                  <a:srgbClr val="00B050"/>
                </a:solidFill>
                <a:latin typeface="Mystical Woods Rough Script"/>
                <a:ea typeface="Meiryo"/>
              </a:rPr>
              <a:t>Do you have any ideas on what the super heroes should do?</a:t>
            </a:r>
            <a:endParaRPr lang="en-US" dirty="0">
              <a:solidFill>
                <a:srgbClr val="00B050"/>
              </a:solidFill>
              <a:latin typeface="Mystical Woods Rough Scrip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BD3582-6B0C-FD3A-34F2-711772C65D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875" y="2312988"/>
            <a:ext cx="6857365" cy="3651250"/>
          </a:xfrm>
        </p:spPr>
        <p:txBody>
          <a:bodyPr vert="horz" lIns="109728" tIns="109728" rIns="109728" bIns="91440" rtlCol="0" anchor="t">
            <a:normAutofit/>
          </a:bodyPr>
          <a:lstStyle/>
          <a:p>
            <a:r>
              <a:rPr lang="en-US" b="1" dirty="0">
                <a:ea typeface="Meiryo"/>
              </a:rPr>
              <a:t>Should we.....</a:t>
            </a:r>
          </a:p>
          <a:p>
            <a:r>
              <a:rPr lang="en-US" b="1" dirty="0">
                <a:ea typeface="Meiryo"/>
              </a:rPr>
              <a:t>:leave the litter and hope for the best</a:t>
            </a:r>
          </a:p>
          <a:p>
            <a:r>
              <a:rPr lang="en-US" b="1" dirty="0">
                <a:ea typeface="Meiryo"/>
              </a:rPr>
              <a:t>:put all the litter in the bin</a:t>
            </a:r>
          </a:p>
          <a:p>
            <a:r>
              <a:rPr lang="en-US" b="1" dirty="0">
                <a:ea typeface="Meiryo"/>
              </a:rPr>
              <a:t>:get someone else to do it</a:t>
            </a:r>
          </a:p>
          <a:p>
            <a:r>
              <a:rPr lang="en-US" b="1" dirty="0">
                <a:ea typeface="Meiryo"/>
              </a:rPr>
              <a:t>:teach the animals to pick up </a:t>
            </a:r>
          </a:p>
          <a:p>
            <a:r>
              <a:rPr lang="en-US" b="1" dirty="0">
                <a:ea typeface="Meiryo"/>
              </a:rPr>
              <a:t>:make the animals eat it</a:t>
            </a:r>
          </a:p>
        </p:txBody>
      </p:sp>
    </p:spTree>
    <p:extLst>
      <p:ext uri="{BB962C8B-B14F-4D97-AF65-F5344CB8AC3E}">
        <p14:creationId xmlns:p14="http://schemas.microsoft.com/office/powerpoint/2010/main" val="9013102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SketchLinesVTI">
  <a:themeElements>
    <a:clrScheme name="SketchLines">
      <a:dk1>
        <a:sysClr val="windowText" lastClr="000000"/>
      </a:dk1>
      <a:lt1>
        <a:sysClr val="window" lastClr="FFFFFF"/>
      </a:lt1>
      <a:dk2>
        <a:srgbClr val="564E4E"/>
      </a:dk2>
      <a:lt2>
        <a:srgbClr val="EEEBE2"/>
      </a:lt2>
      <a:accent1>
        <a:srgbClr val="E54837"/>
      </a:accent1>
      <a:accent2>
        <a:srgbClr val="947F53"/>
      </a:accent2>
      <a:accent3>
        <a:srgbClr val="BE8D64"/>
      </a:accent3>
      <a:accent4>
        <a:srgbClr val="E0C171"/>
      </a:accent4>
      <a:accent5>
        <a:srgbClr val="968572"/>
      </a:accent5>
      <a:accent6>
        <a:srgbClr val="855D5D"/>
      </a:accent6>
      <a:hlink>
        <a:srgbClr val="CC9900"/>
      </a:hlink>
      <a:folHlink>
        <a:srgbClr val="96A9A9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LinesVTI" id="{8C0B0F05-C8D0-4078-9615-83E590287484}" vid="{43A7BC57-C1E3-4EE6-BDBC-5422DD574AF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SketchLinesVTI</vt:lpstr>
      <vt:lpstr>Green Christmas</vt:lpstr>
      <vt:lpstr>What can we do?</vt:lpstr>
      <vt:lpstr>Small actions make big changes.</vt:lpstr>
      <vt:lpstr>Do you have any ideas on what the super heroes should do?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185</cp:revision>
  <dcterms:created xsi:type="dcterms:W3CDTF">2024-12-11T14:10:25Z</dcterms:created>
  <dcterms:modified xsi:type="dcterms:W3CDTF">2025-01-21T22:11:02Z</dcterms:modified>
</cp:coreProperties>
</file>